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ed Hat Display"/>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402">
          <p15:clr>
            <a:srgbClr val="9AA0A6"/>
          </p15:clr>
        </p15:guide>
      </p15:sldGuideLst>
    </p:ext>
    <p:ext uri="GoogleSlidesCustomDataVersion2">
      <go:slidesCustomData xmlns:go="http://customooxmlschemas.google.com/" r:id="rId39" roundtripDataSignature="AMtx7mg2XJE+Ld+J+DCckpMV807QtsI4W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554CB5C-5B3C-4D6E-B3FD-51EB84DC22C9}">
  <a:tblStyle styleId="{2554CB5C-5B3C-4D6E-B3FD-51EB84DC22C9}"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AE7E7"/>
          </a:solidFill>
        </a:fill>
      </a:tcStyle>
    </a:wholeTbl>
    <a:band1H>
      <a:tcTxStyle/>
      <a:tcStyle>
        <a:fill>
          <a:solidFill>
            <a:srgbClr val="F4CBCC"/>
          </a:solidFill>
        </a:fill>
      </a:tcStyle>
    </a:band1H>
    <a:band2H>
      <a:tcTxStyle/>
    </a:band2H>
    <a:band1V>
      <a:tcTxStyle/>
      <a:tcStyle>
        <a:fill>
          <a:solidFill>
            <a:srgbClr val="F4CBCC"/>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402"/>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edHatDisplay-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edHatDisplay-italic.fntdata"/><Relationship Id="rId14" Type="http://schemas.openxmlformats.org/officeDocument/2006/relationships/slide" Target="slides/slide8.xml"/><Relationship Id="rId36" Type="http://schemas.openxmlformats.org/officeDocument/2006/relationships/font" Target="fonts/RedHatDisplay-bold.fntdata"/><Relationship Id="rId17" Type="http://schemas.openxmlformats.org/officeDocument/2006/relationships/slide" Target="slides/slide11.xml"/><Relationship Id="rId39" Type="http://customschemas.google.com/relationships/presentationmetadata" Target="metadata"/><Relationship Id="rId16" Type="http://schemas.openxmlformats.org/officeDocument/2006/relationships/slide" Target="slides/slide10.xml"/><Relationship Id="rId38" Type="http://schemas.openxmlformats.org/officeDocument/2006/relationships/font" Target="fonts/RedHatDisplay-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metrics of AvgLossMargin, Avgwinmargin  helps understand the improvement in defense and offense intricately than the run differential metric</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When there are 2 matches played last season and if the scores in favor of us are 2-1, 2-5 , run differential is -2. if the results this year are 1-2,1-2, run differential is -2 while the Avg Loss Margin in the two years are -3,-1 while Avg Win margin is 1,0 </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lt1"/>
                </a:solidFill>
                <a:latin typeface="Arial"/>
                <a:ea typeface="Arial"/>
                <a:cs typeface="Arial"/>
                <a:sym typeface="Arial"/>
              </a:rPr>
              <a:t>AvgWinMargin and AvgLossMargin can help measure the intricate improvement in Defense and offense over seasons to a better degree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19"/>
          <p:cNvSpPr txBox="1"/>
          <p:nvPr>
            <p:ph type="ctrTitle"/>
          </p:nvPr>
        </p:nvSpPr>
        <p:spPr>
          <a:xfrm>
            <a:off x="413075" y="992400"/>
            <a:ext cx="5682900" cy="2130600"/>
          </a:xfrm>
          <a:prstGeom prst="rect">
            <a:avLst/>
          </a:prstGeom>
          <a:noFill/>
          <a:ln>
            <a:noFill/>
          </a:ln>
        </p:spPr>
        <p:txBody>
          <a:bodyPr anchorCtr="0" anchor="ctr" bIns="0" lIns="0" spcFirstLastPara="1" rIns="0" wrap="square" tIns="0">
            <a:noAutofit/>
          </a:bodyPr>
          <a:lstStyle>
            <a:lvl1pPr lvl="0" algn="l">
              <a:lnSpc>
                <a:spcPct val="80000"/>
              </a:lnSpc>
              <a:spcBef>
                <a:spcPts val="0"/>
              </a:spcBef>
              <a:spcAft>
                <a:spcPts val="0"/>
              </a:spcAft>
              <a:buClr>
                <a:schemeClr val="lt1"/>
              </a:buClr>
              <a:buSzPts val="5500"/>
              <a:buNone/>
              <a:defRPr sz="5500">
                <a:solidFill>
                  <a:schemeClr val="lt1"/>
                </a:solidFill>
              </a:defRPr>
            </a:lvl1pPr>
            <a:lvl2pPr lvl="1" algn="l">
              <a:lnSpc>
                <a:spcPct val="100000"/>
              </a:lnSpc>
              <a:spcBef>
                <a:spcPts val="0"/>
              </a:spcBef>
              <a:spcAft>
                <a:spcPts val="0"/>
              </a:spcAft>
              <a:buClr>
                <a:srgbClr val="E42524"/>
              </a:buClr>
              <a:buSzPts val="5200"/>
              <a:buNone/>
              <a:defRPr sz="5200">
                <a:solidFill>
                  <a:srgbClr val="E42524"/>
                </a:solidFill>
              </a:defRPr>
            </a:lvl2pPr>
            <a:lvl3pPr lvl="2" algn="l">
              <a:lnSpc>
                <a:spcPct val="100000"/>
              </a:lnSpc>
              <a:spcBef>
                <a:spcPts val="0"/>
              </a:spcBef>
              <a:spcAft>
                <a:spcPts val="0"/>
              </a:spcAft>
              <a:buClr>
                <a:srgbClr val="E42524"/>
              </a:buClr>
              <a:buSzPts val="5200"/>
              <a:buNone/>
              <a:defRPr sz="5200">
                <a:solidFill>
                  <a:srgbClr val="E42524"/>
                </a:solidFill>
              </a:defRPr>
            </a:lvl3pPr>
            <a:lvl4pPr lvl="3" algn="l">
              <a:lnSpc>
                <a:spcPct val="100000"/>
              </a:lnSpc>
              <a:spcBef>
                <a:spcPts val="0"/>
              </a:spcBef>
              <a:spcAft>
                <a:spcPts val="0"/>
              </a:spcAft>
              <a:buClr>
                <a:srgbClr val="E42524"/>
              </a:buClr>
              <a:buSzPts val="5200"/>
              <a:buNone/>
              <a:defRPr sz="5200">
                <a:solidFill>
                  <a:srgbClr val="E42524"/>
                </a:solidFill>
              </a:defRPr>
            </a:lvl4pPr>
            <a:lvl5pPr lvl="4" algn="l">
              <a:lnSpc>
                <a:spcPct val="100000"/>
              </a:lnSpc>
              <a:spcBef>
                <a:spcPts val="0"/>
              </a:spcBef>
              <a:spcAft>
                <a:spcPts val="0"/>
              </a:spcAft>
              <a:buClr>
                <a:srgbClr val="E42524"/>
              </a:buClr>
              <a:buSzPts val="5200"/>
              <a:buNone/>
              <a:defRPr sz="5200">
                <a:solidFill>
                  <a:srgbClr val="E42524"/>
                </a:solidFill>
              </a:defRPr>
            </a:lvl5pPr>
            <a:lvl6pPr lvl="5" algn="l">
              <a:lnSpc>
                <a:spcPct val="100000"/>
              </a:lnSpc>
              <a:spcBef>
                <a:spcPts val="0"/>
              </a:spcBef>
              <a:spcAft>
                <a:spcPts val="0"/>
              </a:spcAft>
              <a:buClr>
                <a:srgbClr val="E42524"/>
              </a:buClr>
              <a:buSzPts val="5200"/>
              <a:buNone/>
              <a:defRPr sz="5200">
                <a:solidFill>
                  <a:srgbClr val="E42524"/>
                </a:solidFill>
              </a:defRPr>
            </a:lvl6pPr>
            <a:lvl7pPr lvl="6" algn="l">
              <a:lnSpc>
                <a:spcPct val="100000"/>
              </a:lnSpc>
              <a:spcBef>
                <a:spcPts val="0"/>
              </a:spcBef>
              <a:spcAft>
                <a:spcPts val="0"/>
              </a:spcAft>
              <a:buClr>
                <a:srgbClr val="E42524"/>
              </a:buClr>
              <a:buSzPts val="5200"/>
              <a:buNone/>
              <a:defRPr sz="5200">
                <a:solidFill>
                  <a:srgbClr val="E42524"/>
                </a:solidFill>
              </a:defRPr>
            </a:lvl7pPr>
            <a:lvl8pPr lvl="7" algn="l">
              <a:lnSpc>
                <a:spcPct val="100000"/>
              </a:lnSpc>
              <a:spcBef>
                <a:spcPts val="0"/>
              </a:spcBef>
              <a:spcAft>
                <a:spcPts val="0"/>
              </a:spcAft>
              <a:buClr>
                <a:srgbClr val="E42524"/>
              </a:buClr>
              <a:buSzPts val="5200"/>
              <a:buNone/>
              <a:defRPr sz="5200">
                <a:solidFill>
                  <a:srgbClr val="E42524"/>
                </a:solidFill>
              </a:defRPr>
            </a:lvl8pPr>
            <a:lvl9pPr lvl="8" algn="l">
              <a:lnSpc>
                <a:spcPct val="100000"/>
              </a:lnSpc>
              <a:spcBef>
                <a:spcPts val="0"/>
              </a:spcBef>
              <a:spcAft>
                <a:spcPts val="0"/>
              </a:spcAft>
              <a:buClr>
                <a:srgbClr val="E42524"/>
              </a:buClr>
              <a:buSzPts val="5200"/>
              <a:buNone/>
              <a:defRPr sz="5200">
                <a:solidFill>
                  <a:srgbClr val="E42524"/>
                </a:solidFill>
              </a:defRPr>
            </a:lvl9pPr>
          </a:lstStyle>
          <a:p/>
        </p:txBody>
      </p:sp>
      <p:sp>
        <p:nvSpPr>
          <p:cNvPr id="11" name="Google Shape;11;p19"/>
          <p:cNvSpPr txBox="1"/>
          <p:nvPr>
            <p:ph idx="1" type="subTitle"/>
          </p:nvPr>
        </p:nvSpPr>
        <p:spPr>
          <a:xfrm>
            <a:off x="447725" y="2868275"/>
            <a:ext cx="7233600" cy="845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2" name="Google Shape;12;p19"/>
          <p:cNvPicPr preferRelativeResize="0"/>
          <p:nvPr/>
        </p:nvPicPr>
        <p:blipFill rotWithShape="1">
          <a:blip r:embed="rId2">
            <a:alphaModFix/>
          </a:blip>
          <a:srcRect b="0" l="0" r="0" t="0"/>
          <a:stretch/>
        </p:blipFill>
        <p:spPr>
          <a:xfrm>
            <a:off x="5895600" y="152400"/>
            <a:ext cx="2715887" cy="2715887"/>
          </a:xfrm>
          <a:prstGeom prst="rect">
            <a:avLst/>
          </a:prstGeom>
          <a:noFill/>
          <a:ln>
            <a:noFill/>
          </a:ln>
        </p:spPr>
      </p:pic>
      <p:pic>
        <p:nvPicPr>
          <p:cNvPr id="13" name="Google Shape;13;p19"/>
          <p:cNvPicPr preferRelativeResize="0"/>
          <p:nvPr/>
        </p:nvPicPr>
        <p:blipFill rotWithShape="1">
          <a:blip r:embed="rId3">
            <a:alphaModFix/>
          </a:blip>
          <a:srcRect b="0" l="0" r="0" t="0"/>
          <a:stretch/>
        </p:blipFill>
        <p:spPr>
          <a:xfrm>
            <a:off x="3822200" y="866400"/>
            <a:ext cx="5143501" cy="5143501"/>
          </a:xfrm>
          <a:prstGeom prst="rect">
            <a:avLst/>
          </a:prstGeom>
          <a:noFill/>
          <a:ln>
            <a:noFill/>
          </a:ln>
        </p:spPr>
      </p:pic>
      <p:pic>
        <p:nvPicPr>
          <p:cNvPr id="14" name="Google Shape;14;p19"/>
          <p:cNvPicPr preferRelativeResize="0"/>
          <p:nvPr/>
        </p:nvPicPr>
        <p:blipFill rotWithShape="1">
          <a:blip r:embed="rId4">
            <a:alphaModFix/>
          </a:blip>
          <a:srcRect b="0" l="0" r="0" t="0"/>
          <a:stretch/>
        </p:blipFill>
        <p:spPr>
          <a:xfrm>
            <a:off x="6910625" y="3678151"/>
            <a:ext cx="2130598" cy="2130598"/>
          </a:xfrm>
          <a:prstGeom prst="rect">
            <a:avLst/>
          </a:prstGeom>
          <a:noFill/>
          <a:ln>
            <a:noFill/>
          </a:ln>
        </p:spPr>
      </p:pic>
      <p:pic>
        <p:nvPicPr>
          <p:cNvPr id="15" name="Google Shape;15;p19"/>
          <p:cNvPicPr preferRelativeResize="0"/>
          <p:nvPr/>
        </p:nvPicPr>
        <p:blipFill rotWithShape="1">
          <a:blip r:embed="rId5">
            <a:alphaModFix/>
          </a:blip>
          <a:srcRect b="0" l="0" r="0" t="0"/>
          <a:stretch/>
        </p:blipFill>
        <p:spPr>
          <a:xfrm>
            <a:off x="447724" y="4556824"/>
            <a:ext cx="2512000" cy="295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Boxes">
  <p:cSld name="TITLE_ONLY_1_1">
    <p:spTree>
      <p:nvGrpSpPr>
        <p:cNvPr id="56" name="Shape 56"/>
        <p:cNvGrpSpPr/>
        <p:nvPr/>
      </p:nvGrpSpPr>
      <p:grpSpPr>
        <a:xfrm>
          <a:off x="0" y="0"/>
          <a:ext cx="0" cy="0"/>
          <a:chOff x="0" y="0"/>
          <a:chExt cx="0" cy="0"/>
        </a:xfrm>
      </p:grpSpPr>
      <p:sp>
        <p:nvSpPr>
          <p:cNvPr id="57" name="Google Shape;57;p35"/>
          <p:cNvSpPr/>
          <p:nvPr/>
        </p:nvSpPr>
        <p:spPr>
          <a:xfrm>
            <a:off x="654225" y="1297000"/>
            <a:ext cx="2418300" cy="2397600"/>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5"/>
          <p:cNvSpPr/>
          <p:nvPr/>
        </p:nvSpPr>
        <p:spPr>
          <a:xfrm>
            <a:off x="3362892" y="1297000"/>
            <a:ext cx="2418300" cy="2397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35"/>
          <p:cNvSpPr/>
          <p:nvPr/>
        </p:nvSpPr>
        <p:spPr>
          <a:xfrm>
            <a:off x="6071559" y="1297000"/>
            <a:ext cx="2418300" cy="2397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35"/>
          <p:cNvSpPr txBox="1"/>
          <p:nvPr>
            <p:ph type="title"/>
          </p:nvPr>
        </p:nvSpPr>
        <p:spPr>
          <a:xfrm>
            <a:off x="654225" y="231425"/>
            <a:ext cx="8489700" cy="7293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1" name="Google Shape;61;p35"/>
          <p:cNvSpPr txBox="1"/>
          <p:nvPr>
            <p:ph idx="1" type="subTitle"/>
          </p:nvPr>
        </p:nvSpPr>
        <p:spPr>
          <a:xfrm>
            <a:off x="654251" y="2311525"/>
            <a:ext cx="2418300" cy="792600"/>
          </a:xfrm>
          <a:prstGeom prst="rect">
            <a:avLst/>
          </a:prstGeom>
          <a:noFill/>
          <a:ln>
            <a:noFill/>
          </a:ln>
        </p:spPr>
        <p:txBody>
          <a:bodyPr anchorCtr="0" anchor="t" bIns="45700" lIns="45700" spcFirstLastPara="1" rIns="45700" wrap="square" tIns="4570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62" name="Google Shape;62;p35"/>
          <p:cNvSpPr txBox="1"/>
          <p:nvPr>
            <p:ph idx="2" type="subTitle"/>
          </p:nvPr>
        </p:nvSpPr>
        <p:spPr>
          <a:xfrm>
            <a:off x="3362905" y="2311525"/>
            <a:ext cx="2418300" cy="792600"/>
          </a:xfrm>
          <a:prstGeom prst="rect">
            <a:avLst/>
          </a:prstGeom>
          <a:noFill/>
          <a:ln>
            <a:noFill/>
          </a:ln>
        </p:spPr>
        <p:txBody>
          <a:bodyPr anchorCtr="0" anchor="t" bIns="45700" lIns="45700" spcFirstLastPara="1" rIns="45700" wrap="square" tIns="4570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63" name="Google Shape;63;p35"/>
          <p:cNvSpPr txBox="1"/>
          <p:nvPr>
            <p:ph idx="3" type="subTitle"/>
          </p:nvPr>
        </p:nvSpPr>
        <p:spPr>
          <a:xfrm>
            <a:off x="6071572" y="2311525"/>
            <a:ext cx="2418300" cy="792600"/>
          </a:xfrm>
          <a:prstGeom prst="rect">
            <a:avLst/>
          </a:prstGeom>
          <a:noFill/>
          <a:ln>
            <a:noFill/>
          </a:ln>
        </p:spPr>
        <p:txBody>
          <a:bodyPr anchorCtr="0" anchor="t" bIns="45700" lIns="45700" spcFirstLastPara="1" rIns="45700" wrap="square" tIns="4570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64" name="Google Shape;64;p35"/>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SzPts val="1300"/>
              <a:buNone/>
            </a:pPr>
            <a:r>
              <a:t/>
            </a:r>
            <a:endParaRPr sz="1300"/>
          </a:p>
        </p:txBody>
      </p:sp>
      <p:pic>
        <p:nvPicPr>
          <p:cNvPr id="65" name="Google Shape;65;p35"/>
          <p:cNvPicPr preferRelativeResize="0"/>
          <p:nvPr/>
        </p:nvPicPr>
        <p:blipFill rotWithShape="1">
          <a:blip r:embed="rId2">
            <a:alphaModFix/>
          </a:blip>
          <a:srcRect b="0" l="0" r="0" t="0"/>
          <a:stretch/>
        </p:blipFill>
        <p:spPr>
          <a:xfrm>
            <a:off x="267949" y="4527949"/>
            <a:ext cx="2512000" cy="295600"/>
          </a:xfrm>
          <a:prstGeom prst="rect">
            <a:avLst/>
          </a:prstGeom>
          <a:noFill/>
          <a:ln>
            <a:noFill/>
          </a:ln>
        </p:spPr>
      </p:pic>
      <p:sp>
        <p:nvSpPr>
          <p:cNvPr id="66" name="Google Shape;66;p35"/>
          <p:cNvSpPr txBox="1"/>
          <p:nvPr>
            <p:ph idx="4" type="subTitle"/>
          </p:nvPr>
        </p:nvSpPr>
        <p:spPr>
          <a:xfrm>
            <a:off x="4089400" y="4630425"/>
            <a:ext cx="3530700" cy="193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800"/>
              <a:buNone/>
              <a:defRPr/>
            </a:lvl2pPr>
            <a:lvl3pPr lvl="2" algn="l">
              <a:lnSpc>
                <a:spcPct val="115000"/>
              </a:lnSpc>
              <a:spcBef>
                <a:spcPts val="1600"/>
              </a:spcBef>
              <a:spcAft>
                <a:spcPts val="0"/>
              </a:spcAft>
              <a:buSzPts val="1600"/>
              <a:buNone/>
              <a:defRPr/>
            </a:lvl3pPr>
            <a:lvl4pPr lvl="3" algn="l">
              <a:lnSpc>
                <a:spcPct val="115000"/>
              </a:lnSpc>
              <a:spcBef>
                <a:spcPts val="1600"/>
              </a:spcBef>
              <a:spcAft>
                <a:spcPts val="0"/>
              </a:spcAft>
              <a:buSzPts val="1300"/>
              <a:buNone/>
              <a:defRPr/>
            </a:lvl4pPr>
            <a:lvl5pPr lvl="4" algn="l">
              <a:lnSpc>
                <a:spcPct val="115000"/>
              </a:lnSpc>
              <a:spcBef>
                <a:spcPts val="1600"/>
              </a:spcBef>
              <a:spcAft>
                <a:spcPts val="0"/>
              </a:spcAft>
              <a:buSzPts val="1000"/>
              <a:buNone/>
              <a:defRPr/>
            </a:lvl5pPr>
            <a:lvl6pPr lvl="5" algn="l">
              <a:lnSpc>
                <a:spcPct val="115000"/>
              </a:lnSpc>
              <a:spcBef>
                <a:spcPts val="1600"/>
              </a:spcBef>
              <a:spcAft>
                <a:spcPts val="0"/>
              </a:spcAft>
              <a:buSzPts val="800"/>
              <a:buNone/>
              <a:defRPr/>
            </a:lvl6pPr>
            <a:lvl7pPr lvl="6" algn="l">
              <a:lnSpc>
                <a:spcPct val="115000"/>
              </a:lnSpc>
              <a:spcBef>
                <a:spcPts val="1600"/>
              </a:spcBef>
              <a:spcAft>
                <a:spcPts val="0"/>
              </a:spcAft>
              <a:buSzPts val="800"/>
              <a:buNone/>
              <a:defRPr/>
            </a:lvl7pPr>
            <a:lvl8pPr lvl="7" algn="l">
              <a:lnSpc>
                <a:spcPct val="115000"/>
              </a:lnSpc>
              <a:spcBef>
                <a:spcPts val="1600"/>
              </a:spcBef>
              <a:spcAft>
                <a:spcPts val="0"/>
              </a:spcAft>
              <a:buSzPts val="800"/>
              <a:buNone/>
              <a:defRPr/>
            </a:lvl8pPr>
            <a:lvl9pPr lvl="8" algn="l">
              <a:lnSpc>
                <a:spcPct val="115000"/>
              </a:lnSpc>
              <a:spcBef>
                <a:spcPts val="1600"/>
              </a:spcBef>
              <a:spcAft>
                <a:spcPts val="1600"/>
              </a:spcAft>
              <a:buSzPts val="800"/>
              <a:buNone/>
              <a:defRPr/>
            </a:lvl9pPr>
          </a:lstStyle>
          <a:p/>
        </p:txBody>
      </p:sp>
      <p:pic>
        <p:nvPicPr>
          <p:cNvPr id="67" name="Google Shape;67;p35"/>
          <p:cNvPicPr preferRelativeResize="0"/>
          <p:nvPr/>
        </p:nvPicPr>
        <p:blipFill rotWithShape="1">
          <a:blip r:embed="rId3">
            <a:alphaModFix/>
          </a:blip>
          <a:srcRect b="0" l="0" r="0" t="0"/>
          <a:stretch/>
        </p:blipFill>
        <p:spPr>
          <a:xfrm>
            <a:off x="8508125" y="4405475"/>
            <a:ext cx="414509" cy="414514"/>
          </a:xfrm>
          <a:prstGeom prst="rect">
            <a:avLst/>
          </a:prstGeom>
          <a:noFill/>
          <a:ln>
            <a:noFill/>
          </a:ln>
        </p:spPr>
      </p:pic>
      <p:pic>
        <p:nvPicPr>
          <p:cNvPr id="68" name="Google Shape;68;p35"/>
          <p:cNvPicPr preferRelativeResize="0"/>
          <p:nvPr/>
        </p:nvPicPr>
        <p:blipFill rotWithShape="1">
          <a:blip r:embed="rId4">
            <a:alphaModFix/>
          </a:blip>
          <a:srcRect b="0" l="0" r="0" t="0"/>
          <a:stretch/>
        </p:blipFill>
        <p:spPr>
          <a:xfrm>
            <a:off x="8191675" y="4514449"/>
            <a:ext cx="785021" cy="785026"/>
          </a:xfrm>
          <a:prstGeom prst="rect">
            <a:avLst/>
          </a:prstGeom>
          <a:noFill/>
          <a:ln>
            <a:noFill/>
          </a:ln>
        </p:spPr>
      </p:pic>
      <p:pic>
        <p:nvPicPr>
          <p:cNvPr id="69" name="Google Shape;69;p35"/>
          <p:cNvPicPr preferRelativeResize="0"/>
          <p:nvPr/>
        </p:nvPicPr>
        <p:blipFill rotWithShape="1">
          <a:blip r:embed="rId5">
            <a:alphaModFix/>
          </a:blip>
          <a:srcRect b="0" l="0" r="0" t="0"/>
          <a:stretch/>
        </p:blipFill>
        <p:spPr>
          <a:xfrm>
            <a:off x="8663041" y="4943591"/>
            <a:ext cx="325186" cy="325186"/>
          </a:xfrm>
          <a:prstGeom prst="rect">
            <a:avLst/>
          </a:prstGeom>
          <a:noFill/>
          <a:ln>
            <a:noFill/>
          </a:ln>
        </p:spPr>
      </p:pic>
    </p:spTree>
  </p:cSld>
  <p:clrMapOvr>
    <a:masterClrMapping/>
  </p:clrMapOvr>
  <p:extLst>
    <p:ext uri="{DCECCB84-F9BA-43D5-87BE-67443E8EF086}">
      <p15:sldGuideLst>
        <p15:guide id="1" pos="412">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matic Text and Photo">
  <p:cSld name="MAIN_POINT_2_2">
    <p:bg>
      <p:bgPr>
        <a:solidFill>
          <a:schemeClr val="lt1"/>
        </a:solidFill>
      </p:bgPr>
    </p:bg>
    <p:spTree>
      <p:nvGrpSpPr>
        <p:cNvPr id="70" name="Shape 70"/>
        <p:cNvGrpSpPr/>
        <p:nvPr/>
      </p:nvGrpSpPr>
      <p:grpSpPr>
        <a:xfrm>
          <a:off x="0" y="0"/>
          <a:ext cx="0" cy="0"/>
          <a:chOff x="0" y="0"/>
          <a:chExt cx="0" cy="0"/>
        </a:xfrm>
      </p:grpSpPr>
      <p:sp>
        <p:nvSpPr>
          <p:cNvPr id="71" name="Google Shape;71;p36"/>
          <p:cNvSpPr txBox="1"/>
          <p:nvPr>
            <p:ph type="title"/>
          </p:nvPr>
        </p:nvSpPr>
        <p:spPr>
          <a:xfrm>
            <a:off x="397925" y="0"/>
            <a:ext cx="3344400" cy="5143500"/>
          </a:xfrm>
          <a:prstGeom prst="rect">
            <a:avLst/>
          </a:prstGeom>
          <a:noFill/>
          <a:ln>
            <a:noFill/>
          </a:ln>
        </p:spPr>
        <p:txBody>
          <a:bodyPr anchorCtr="0" anchor="ctr" bIns="0" lIns="0" spcFirstLastPara="1" rIns="0" wrap="square" tIns="0">
            <a:noAutofit/>
          </a:bodyPr>
          <a:lstStyle>
            <a:lvl1pPr lvl="0" algn="l">
              <a:lnSpc>
                <a:spcPct val="80000"/>
              </a:lnSpc>
              <a:spcBef>
                <a:spcPts val="0"/>
              </a:spcBef>
              <a:spcAft>
                <a:spcPts val="0"/>
              </a:spcAft>
              <a:buSzPts val="5100"/>
              <a:buNone/>
              <a:defRPr sz="5100"/>
            </a:lvl1pPr>
            <a:lvl2pPr lvl="1" algn="l">
              <a:lnSpc>
                <a:spcPct val="100000"/>
              </a:lnSpc>
              <a:spcBef>
                <a:spcPts val="0"/>
              </a:spcBef>
              <a:spcAft>
                <a:spcPts val="0"/>
              </a:spcAft>
              <a:buClr>
                <a:srgbClr val="FF9900"/>
              </a:buClr>
              <a:buSzPts val="8900"/>
              <a:buNone/>
              <a:defRPr sz="8900">
                <a:solidFill>
                  <a:srgbClr val="FF9900"/>
                </a:solidFill>
              </a:defRPr>
            </a:lvl2pPr>
            <a:lvl3pPr lvl="2" algn="l">
              <a:lnSpc>
                <a:spcPct val="100000"/>
              </a:lnSpc>
              <a:spcBef>
                <a:spcPts val="0"/>
              </a:spcBef>
              <a:spcAft>
                <a:spcPts val="0"/>
              </a:spcAft>
              <a:buClr>
                <a:srgbClr val="FF9900"/>
              </a:buClr>
              <a:buSzPts val="8900"/>
              <a:buNone/>
              <a:defRPr sz="8900">
                <a:solidFill>
                  <a:srgbClr val="FF9900"/>
                </a:solidFill>
              </a:defRPr>
            </a:lvl3pPr>
            <a:lvl4pPr lvl="3" algn="l">
              <a:lnSpc>
                <a:spcPct val="100000"/>
              </a:lnSpc>
              <a:spcBef>
                <a:spcPts val="0"/>
              </a:spcBef>
              <a:spcAft>
                <a:spcPts val="0"/>
              </a:spcAft>
              <a:buClr>
                <a:srgbClr val="FF9900"/>
              </a:buClr>
              <a:buSzPts val="8900"/>
              <a:buNone/>
              <a:defRPr sz="8900">
                <a:solidFill>
                  <a:srgbClr val="FF9900"/>
                </a:solidFill>
              </a:defRPr>
            </a:lvl4pPr>
            <a:lvl5pPr lvl="4" algn="l">
              <a:lnSpc>
                <a:spcPct val="100000"/>
              </a:lnSpc>
              <a:spcBef>
                <a:spcPts val="0"/>
              </a:spcBef>
              <a:spcAft>
                <a:spcPts val="0"/>
              </a:spcAft>
              <a:buClr>
                <a:srgbClr val="FF9900"/>
              </a:buClr>
              <a:buSzPts val="8900"/>
              <a:buNone/>
              <a:defRPr sz="8900">
                <a:solidFill>
                  <a:srgbClr val="FF9900"/>
                </a:solidFill>
              </a:defRPr>
            </a:lvl5pPr>
            <a:lvl6pPr lvl="5" algn="l">
              <a:lnSpc>
                <a:spcPct val="100000"/>
              </a:lnSpc>
              <a:spcBef>
                <a:spcPts val="0"/>
              </a:spcBef>
              <a:spcAft>
                <a:spcPts val="0"/>
              </a:spcAft>
              <a:buClr>
                <a:srgbClr val="FF9900"/>
              </a:buClr>
              <a:buSzPts val="8900"/>
              <a:buNone/>
              <a:defRPr sz="8900">
                <a:solidFill>
                  <a:srgbClr val="FF9900"/>
                </a:solidFill>
              </a:defRPr>
            </a:lvl6pPr>
            <a:lvl7pPr lvl="6" algn="l">
              <a:lnSpc>
                <a:spcPct val="100000"/>
              </a:lnSpc>
              <a:spcBef>
                <a:spcPts val="0"/>
              </a:spcBef>
              <a:spcAft>
                <a:spcPts val="0"/>
              </a:spcAft>
              <a:buClr>
                <a:srgbClr val="FF9900"/>
              </a:buClr>
              <a:buSzPts val="8900"/>
              <a:buNone/>
              <a:defRPr sz="8900">
                <a:solidFill>
                  <a:srgbClr val="FF9900"/>
                </a:solidFill>
              </a:defRPr>
            </a:lvl7pPr>
            <a:lvl8pPr lvl="7" algn="l">
              <a:lnSpc>
                <a:spcPct val="100000"/>
              </a:lnSpc>
              <a:spcBef>
                <a:spcPts val="0"/>
              </a:spcBef>
              <a:spcAft>
                <a:spcPts val="0"/>
              </a:spcAft>
              <a:buClr>
                <a:srgbClr val="FF9900"/>
              </a:buClr>
              <a:buSzPts val="8900"/>
              <a:buNone/>
              <a:defRPr sz="8900">
                <a:solidFill>
                  <a:srgbClr val="FF9900"/>
                </a:solidFill>
              </a:defRPr>
            </a:lvl8pPr>
            <a:lvl9pPr lvl="8" algn="l">
              <a:lnSpc>
                <a:spcPct val="100000"/>
              </a:lnSpc>
              <a:spcBef>
                <a:spcPts val="0"/>
              </a:spcBef>
              <a:spcAft>
                <a:spcPts val="0"/>
              </a:spcAft>
              <a:buClr>
                <a:srgbClr val="FF9900"/>
              </a:buClr>
              <a:buSzPts val="8900"/>
              <a:buNone/>
              <a:defRPr sz="8900">
                <a:solidFill>
                  <a:srgbClr val="FF9900"/>
                </a:solidFill>
              </a:defRPr>
            </a:lvl9pPr>
          </a:lstStyle>
          <a:p/>
        </p:txBody>
      </p:sp>
      <p:sp>
        <p:nvSpPr>
          <p:cNvPr id="72" name="Google Shape;72;p36"/>
          <p:cNvSpPr/>
          <p:nvPr>
            <p:ph idx="2" type="pic"/>
          </p:nvPr>
        </p:nvSpPr>
        <p:spPr>
          <a:xfrm>
            <a:off x="2633150" y="-127000"/>
            <a:ext cx="7450800" cy="5397600"/>
          </a:xfrm>
          <a:prstGeom prst="chevron">
            <a:avLst>
              <a:gd fmla="val 50000" name="adj"/>
            </a:avLst>
          </a:prstGeom>
          <a:noFill/>
          <a:ln>
            <a:noFill/>
          </a:ln>
          <a:effectLst>
            <a:outerShdw blurRad="171450" rotWithShape="0" algn="bl" dir="5400000" dist="19050">
              <a:srgbClr val="000000">
                <a:alpha val="745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TITLE_4_1">
    <p:spTree>
      <p:nvGrpSpPr>
        <p:cNvPr id="16" name="Shape 16"/>
        <p:cNvGrpSpPr/>
        <p:nvPr/>
      </p:nvGrpSpPr>
      <p:grpSpPr>
        <a:xfrm>
          <a:off x="0" y="0"/>
          <a:ext cx="0" cy="0"/>
          <a:chOff x="0" y="0"/>
          <a:chExt cx="0" cy="0"/>
        </a:xfrm>
      </p:grpSpPr>
      <p:pic>
        <p:nvPicPr>
          <p:cNvPr id="17" name="Google Shape;17;p23"/>
          <p:cNvPicPr preferRelativeResize="0"/>
          <p:nvPr/>
        </p:nvPicPr>
        <p:blipFill rotWithShape="1">
          <a:blip r:embed="rId2">
            <a:alphaModFix/>
          </a:blip>
          <a:srcRect b="0" l="0" r="0" t="0"/>
          <a:stretch/>
        </p:blipFill>
        <p:spPr>
          <a:xfrm>
            <a:off x="8508125" y="4405475"/>
            <a:ext cx="414509" cy="414514"/>
          </a:xfrm>
          <a:prstGeom prst="rect">
            <a:avLst/>
          </a:prstGeom>
          <a:noFill/>
          <a:ln>
            <a:noFill/>
          </a:ln>
        </p:spPr>
      </p:pic>
      <p:pic>
        <p:nvPicPr>
          <p:cNvPr id="18" name="Google Shape;18;p23"/>
          <p:cNvPicPr preferRelativeResize="0"/>
          <p:nvPr/>
        </p:nvPicPr>
        <p:blipFill rotWithShape="1">
          <a:blip r:embed="rId3">
            <a:alphaModFix/>
          </a:blip>
          <a:srcRect b="0" l="0" r="0" t="0"/>
          <a:stretch/>
        </p:blipFill>
        <p:spPr>
          <a:xfrm>
            <a:off x="8191675" y="4514449"/>
            <a:ext cx="785021" cy="785026"/>
          </a:xfrm>
          <a:prstGeom prst="rect">
            <a:avLst/>
          </a:prstGeom>
          <a:noFill/>
          <a:ln>
            <a:noFill/>
          </a:ln>
        </p:spPr>
      </p:pic>
      <p:pic>
        <p:nvPicPr>
          <p:cNvPr id="19" name="Google Shape;19;p23"/>
          <p:cNvPicPr preferRelativeResize="0"/>
          <p:nvPr/>
        </p:nvPicPr>
        <p:blipFill rotWithShape="1">
          <a:blip r:embed="rId4">
            <a:alphaModFix/>
          </a:blip>
          <a:srcRect b="0" l="0" r="0" t="0"/>
          <a:stretch/>
        </p:blipFill>
        <p:spPr>
          <a:xfrm>
            <a:off x="8663041" y="4943591"/>
            <a:ext cx="325186" cy="325186"/>
          </a:xfrm>
          <a:prstGeom prst="rect">
            <a:avLst/>
          </a:prstGeom>
          <a:noFill/>
          <a:ln>
            <a:noFill/>
          </a:ln>
        </p:spPr>
      </p:pic>
      <p:sp>
        <p:nvSpPr>
          <p:cNvPr id="20" name="Google Shape;20;p23"/>
          <p:cNvSpPr txBox="1"/>
          <p:nvPr>
            <p:ph type="title"/>
          </p:nvPr>
        </p:nvSpPr>
        <p:spPr>
          <a:xfrm>
            <a:off x="606225" y="385025"/>
            <a:ext cx="8382000" cy="626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 name="Google Shape;21;p23"/>
          <p:cNvSpPr txBox="1"/>
          <p:nvPr>
            <p:ph idx="1" type="body"/>
          </p:nvPr>
        </p:nvSpPr>
        <p:spPr>
          <a:xfrm>
            <a:off x="638675" y="1089250"/>
            <a:ext cx="5790900" cy="31149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Char char="●"/>
              <a:defRPr/>
            </a:lvl1pPr>
            <a:lvl2pPr indent="-342900" lvl="1" marL="914400" algn="l">
              <a:lnSpc>
                <a:spcPct val="115000"/>
              </a:lnSpc>
              <a:spcBef>
                <a:spcPts val="1600"/>
              </a:spcBef>
              <a:spcAft>
                <a:spcPts val="0"/>
              </a:spcAft>
              <a:buSzPts val="1800"/>
              <a:buChar char="○"/>
              <a:defRPr/>
            </a:lvl2pPr>
            <a:lvl3pPr indent="-330200" lvl="2" marL="1371600" algn="l">
              <a:lnSpc>
                <a:spcPct val="115000"/>
              </a:lnSpc>
              <a:spcBef>
                <a:spcPts val="1600"/>
              </a:spcBef>
              <a:spcAft>
                <a:spcPts val="0"/>
              </a:spcAft>
              <a:buSzPts val="1600"/>
              <a:buChar char="■"/>
              <a:defRPr/>
            </a:lvl3pPr>
            <a:lvl4pPr indent="-311150" lvl="3" marL="1828800" algn="l">
              <a:lnSpc>
                <a:spcPct val="115000"/>
              </a:lnSpc>
              <a:spcBef>
                <a:spcPts val="1600"/>
              </a:spcBef>
              <a:spcAft>
                <a:spcPts val="0"/>
              </a:spcAft>
              <a:buSzPts val="1300"/>
              <a:buChar char="●"/>
              <a:defRPr/>
            </a:lvl4pPr>
            <a:lvl5pPr indent="-292100" lvl="4" marL="2286000" algn="l">
              <a:lnSpc>
                <a:spcPct val="115000"/>
              </a:lnSpc>
              <a:spcBef>
                <a:spcPts val="1600"/>
              </a:spcBef>
              <a:spcAft>
                <a:spcPts val="0"/>
              </a:spcAft>
              <a:buSzPts val="1000"/>
              <a:buChar char="○"/>
              <a:defRPr/>
            </a:lvl5pPr>
            <a:lvl6pPr indent="-279400" lvl="5" marL="2743200" algn="l">
              <a:lnSpc>
                <a:spcPct val="115000"/>
              </a:lnSpc>
              <a:spcBef>
                <a:spcPts val="1600"/>
              </a:spcBef>
              <a:spcAft>
                <a:spcPts val="0"/>
              </a:spcAft>
              <a:buSzPts val="800"/>
              <a:buChar char="■"/>
              <a:defRPr/>
            </a:lvl6pPr>
            <a:lvl7pPr indent="-279400" lvl="6" marL="3200400" algn="l">
              <a:lnSpc>
                <a:spcPct val="115000"/>
              </a:lnSpc>
              <a:spcBef>
                <a:spcPts val="1600"/>
              </a:spcBef>
              <a:spcAft>
                <a:spcPts val="0"/>
              </a:spcAft>
              <a:buSzPts val="800"/>
              <a:buChar char="●"/>
              <a:defRPr/>
            </a:lvl7pPr>
            <a:lvl8pPr indent="-279400" lvl="7" marL="3657600" algn="l">
              <a:lnSpc>
                <a:spcPct val="115000"/>
              </a:lnSpc>
              <a:spcBef>
                <a:spcPts val="1600"/>
              </a:spcBef>
              <a:spcAft>
                <a:spcPts val="0"/>
              </a:spcAft>
              <a:buSzPts val="800"/>
              <a:buChar char="○"/>
              <a:defRPr/>
            </a:lvl8pPr>
            <a:lvl9pPr indent="-279400" lvl="8" marL="4114800" algn="l">
              <a:lnSpc>
                <a:spcPct val="115000"/>
              </a:lnSpc>
              <a:spcBef>
                <a:spcPts val="1600"/>
              </a:spcBef>
              <a:spcAft>
                <a:spcPts val="1600"/>
              </a:spcAft>
              <a:buSzPts val="800"/>
              <a:buChar char="■"/>
              <a:defRPr/>
            </a:lvl9pPr>
          </a:lstStyle>
          <a:p/>
        </p:txBody>
      </p:sp>
      <p:sp>
        <p:nvSpPr>
          <p:cNvPr id="22" name="Google Shape;22;p23"/>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SzPts val="1300"/>
              <a:buNone/>
            </a:pPr>
            <a:r>
              <a:t/>
            </a:r>
            <a:endParaRPr sz="1300"/>
          </a:p>
        </p:txBody>
      </p:sp>
      <p:pic>
        <p:nvPicPr>
          <p:cNvPr id="23" name="Google Shape;23;p23"/>
          <p:cNvPicPr preferRelativeResize="0"/>
          <p:nvPr/>
        </p:nvPicPr>
        <p:blipFill rotWithShape="1">
          <a:blip r:embed="rId5">
            <a:alphaModFix/>
          </a:blip>
          <a:srcRect b="0" l="0" r="0" t="0"/>
          <a:stretch/>
        </p:blipFill>
        <p:spPr>
          <a:xfrm>
            <a:off x="267949" y="4527949"/>
            <a:ext cx="2512000" cy="295600"/>
          </a:xfrm>
          <a:prstGeom prst="rect">
            <a:avLst/>
          </a:prstGeom>
          <a:noFill/>
          <a:ln>
            <a:noFill/>
          </a:ln>
        </p:spPr>
      </p:pic>
      <p:sp>
        <p:nvSpPr>
          <p:cNvPr id="24" name="Google Shape;24;p23"/>
          <p:cNvSpPr txBox="1"/>
          <p:nvPr/>
        </p:nvSpPr>
        <p:spPr>
          <a:xfrm>
            <a:off x="4089400" y="4630425"/>
            <a:ext cx="3530700" cy="1932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160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5" name="Google Shape;25;p23"/>
          <p:cNvSpPr txBox="1"/>
          <p:nvPr>
            <p:ph idx="2" type="subTitle"/>
          </p:nvPr>
        </p:nvSpPr>
        <p:spPr>
          <a:xfrm>
            <a:off x="4089400" y="4630425"/>
            <a:ext cx="3530700" cy="193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800"/>
              <a:buNone/>
              <a:defRPr/>
            </a:lvl2pPr>
            <a:lvl3pPr lvl="2" algn="l">
              <a:lnSpc>
                <a:spcPct val="115000"/>
              </a:lnSpc>
              <a:spcBef>
                <a:spcPts val="1600"/>
              </a:spcBef>
              <a:spcAft>
                <a:spcPts val="0"/>
              </a:spcAft>
              <a:buSzPts val="1600"/>
              <a:buNone/>
              <a:defRPr/>
            </a:lvl3pPr>
            <a:lvl4pPr lvl="3" algn="l">
              <a:lnSpc>
                <a:spcPct val="115000"/>
              </a:lnSpc>
              <a:spcBef>
                <a:spcPts val="1600"/>
              </a:spcBef>
              <a:spcAft>
                <a:spcPts val="0"/>
              </a:spcAft>
              <a:buSzPts val="1300"/>
              <a:buNone/>
              <a:defRPr/>
            </a:lvl4pPr>
            <a:lvl5pPr lvl="4" algn="l">
              <a:lnSpc>
                <a:spcPct val="115000"/>
              </a:lnSpc>
              <a:spcBef>
                <a:spcPts val="1600"/>
              </a:spcBef>
              <a:spcAft>
                <a:spcPts val="0"/>
              </a:spcAft>
              <a:buSzPts val="1000"/>
              <a:buNone/>
              <a:defRPr/>
            </a:lvl5pPr>
            <a:lvl6pPr lvl="5" algn="l">
              <a:lnSpc>
                <a:spcPct val="115000"/>
              </a:lnSpc>
              <a:spcBef>
                <a:spcPts val="1600"/>
              </a:spcBef>
              <a:spcAft>
                <a:spcPts val="0"/>
              </a:spcAft>
              <a:buSzPts val="800"/>
              <a:buNone/>
              <a:defRPr/>
            </a:lvl6pPr>
            <a:lvl7pPr lvl="6" algn="l">
              <a:lnSpc>
                <a:spcPct val="115000"/>
              </a:lnSpc>
              <a:spcBef>
                <a:spcPts val="1600"/>
              </a:spcBef>
              <a:spcAft>
                <a:spcPts val="0"/>
              </a:spcAft>
              <a:buSzPts val="800"/>
              <a:buNone/>
              <a:defRPr/>
            </a:lvl7pPr>
            <a:lvl8pPr lvl="7" algn="l">
              <a:lnSpc>
                <a:spcPct val="115000"/>
              </a:lnSpc>
              <a:spcBef>
                <a:spcPts val="1600"/>
              </a:spcBef>
              <a:spcAft>
                <a:spcPts val="0"/>
              </a:spcAft>
              <a:buSzPts val="800"/>
              <a:buNone/>
              <a:defRPr/>
            </a:lvl8pPr>
            <a:lvl9pPr lvl="8" algn="l">
              <a:lnSpc>
                <a:spcPct val="115000"/>
              </a:lnSpc>
              <a:spcBef>
                <a:spcPts val="1600"/>
              </a:spcBef>
              <a:spcAft>
                <a:spcPts val="1600"/>
              </a:spcAft>
              <a:buSzPts val="800"/>
              <a:buNone/>
              <a:defRPr/>
            </a:lvl9pPr>
          </a:lstStyle>
          <a:p/>
        </p:txBody>
      </p:sp>
    </p:spTree>
  </p:cSld>
  <p:clrMapOvr>
    <a:masterClrMapping/>
  </p:clrMapOvr>
  <p:extLst>
    <p:ext uri="{DCECCB84-F9BA-43D5-87BE-67443E8EF086}">
      <p15:sldGuideLst>
        <p15:guide id="1" pos="5358">
          <p15:clr>
            <a:srgbClr val="FA7B17"/>
          </p15:clr>
        </p15:guide>
        <p15:guide id="2" pos="40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Photo">
  <p:cSld name="TITLE_4_1_1_1">
    <p:spTree>
      <p:nvGrpSpPr>
        <p:cNvPr id="26" name="Shape 26"/>
        <p:cNvGrpSpPr/>
        <p:nvPr/>
      </p:nvGrpSpPr>
      <p:grpSpPr>
        <a:xfrm>
          <a:off x="0" y="0"/>
          <a:ext cx="0" cy="0"/>
          <a:chOff x="0" y="0"/>
          <a:chExt cx="0" cy="0"/>
        </a:xfrm>
      </p:grpSpPr>
      <p:sp>
        <p:nvSpPr>
          <p:cNvPr id="27" name="Google Shape;27;p24"/>
          <p:cNvSpPr/>
          <p:nvPr>
            <p:ph idx="2" type="pic"/>
          </p:nvPr>
        </p:nvSpPr>
        <p:spPr>
          <a:xfrm>
            <a:off x="3436275" y="-101925"/>
            <a:ext cx="5839800" cy="5470500"/>
          </a:xfrm>
          <a:prstGeom prst="rect">
            <a:avLst/>
          </a:prstGeom>
          <a:noFill/>
          <a:ln>
            <a:noFill/>
          </a:ln>
        </p:spPr>
      </p:sp>
      <p:pic>
        <p:nvPicPr>
          <p:cNvPr id="28" name="Google Shape;28;p24"/>
          <p:cNvPicPr preferRelativeResize="0"/>
          <p:nvPr/>
        </p:nvPicPr>
        <p:blipFill rotWithShape="1">
          <a:blip r:embed="rId2">
            <a:alphaModFix/>
          </a:blip>
          <a:srcRect b="0" l="0" r="0" t="0"/>
          <a:stretch/>
        </p:blipFill>
        <p:spPr>
          <a:xfrm>
            <a:off x="267949" y="4527949"/>
            <a:ext cx="2512000" cy="295600"/>
          </a:xfrm>
          <a:prstGeom prst="rect">
            <a:avLst/>
          </a:prstGeom>
          <a:noFill/>
          <a:ln>
            <a:noFill/>
          </a:ln>
        </p:spPr>
      </p:pic>
      <p:sp>
        <p:nvSpPr>
          <p:cNvPr id="29" name="Google Shape;29;p24"/>
          <p:cNvSpPr txBox="1"/>
          <p:nvPr>
            <p:ph type="title"/>
          </p:nvPr>
        </p:nvSpPr>
        <p:spPr>
          <a:xfrm>
            <a:off x="633375" y="662500"/>
            <a:ext cx="2414700" cy="10566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24"/>
          <p:cNvSpPr txBox="1"/>
          <p:nvPr>
            <p:ph idx="3" type="title"/>
          </p:nvPr>
        </p:nvSpPr>
        <p:spPr>
          <a:xfrm>
            <a:off x="633375" y="1897100"/>
            <a:ext cx="2414700" cy="2223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300"/>
              <a:buNone/>
              <a:defRPr sz="1300">
                <a:solidFill>
                  <a:schemeClr val="dk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extLst>
    <p:ext uri="{DCECCB84-F9BA-43D5-87BE-67443E8EF086}">
      <p15:sldGuideLst>
        <p15:guide id="1" pos="399">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p:cSld name="CUSTOM_1">
    <p:spTree>
      <p:nvGrpSpPr>
        <p:cNvPr id="31" name="Shape 31"/>
        <p:cNvGrpSpPr/>
        <p:nvPr/>
      </p:nvGrpSpPr>
      <p:grpSpPr>
        <a:xfrm>
          <a:off x="0" y="0"/>
          <a:ext cx="0" cy="0"/>
          <a:chOff x="0" y="0"/>
          <a:chExt cx="0" cy="0"/>
        </a:xfrm>
      </p:grpSpPr>
      <p:pic>
        <p:nvPicPr>
          <p:cNvPr id="32" name="Google Shape;32;p20"/>
          <p:cNvPicPr preferRelativeResize="0"/>
          <p:nvPr/>
        </p:nvPicPr>
        <p:blipFill rotWithShape="1">
          <a:blip r:embed="rId2">
            <a:alphaModFix/>
          </a:blip>
          <a:srcRect b="0" l="0" r="0" t="0"/>
          <a:stretch/>
        </p:blipFill>
        <p:spPr>
          <a:xfrm>
            <a:off x="-1953725" y="-15775"/>
            <a:ext cx="5143501" cy="5175052"/>
          </a:xfrm>
          <a:prstGeom prst="rect">
            <a:avLst/>
          </a:prstGeom>
          <a:noFill/>
          <a:ln>
            <a:noFill/>
          </a:ln>
        </p:spPr>
      </p:pic>
      <p:sp>
        <p:nvSpPr>
          <p:cNvPr id="33" name="Google Shape;33;p20"/>
          <p:cNvSpPr txBox="1"/>
          <p:nvPr>
            <p:ph type="ctrTitle"/>
          </p:nvPr>
        </p:nvSpPr>
        <p:spPr>
          <a:xfrm>
            <a:off x="3657600" y="630000"/>
            <a:ext cx="4994700" cy="19110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700"/>
              <a:buNone/>
              <a:defRPr sz="5500"/>
            </a:lvl1pPr>
            <a:lvl2pPr lvl="1" algn="l">
              <a:lnSpc>
                <a:spcPct val="80000"/>
              </a:lnSpc>
              <a:spcBef>
                <a:spcPts val="0"/>
              </a:spcBef>
              <a:spcAft>
                <a:spcPts val="0"/>
              </a:spcAft>
              <a:buSzPts val="1200"/>
              <a:buNone/>
              <a:defRPr sz="1200"/>
            </a:lvl2pPr>
            <a:lvl3pPr lvl="2" algn="l">
              <a:lnSpc>
                <a:spcPct val="80000"/>
              </a:lnSpc>
              <a:spcBef>
                <a:spcPts val="0"/>
              </a:spcBef>
              <a:spcAft>
                <a:spcPts val="0"/>
              </a:spcAft>
              <a:buSzPts val="1200"/>
              <a:buNone/>
              <a:defRPr sz="1200"/>
            </a:lvl3pPr>
            <a:lvl4pPr lvl="3" algn="l">
              <a:lnSpc>
                <a:spcPct val="80000"/>
              </a:lnSpc>
              <a:spcBef>
                <a:spcPts val="0"/>
              </a:spcBef>
              <a:spcAft>
                <a:spcPts val="0"/>
              </a:spcAft>
              <a:buSzPts val="1200"/>
              <a:buNone/>
              <a:defRPr sz="1200"/>
            </a:lvl4pPr>
            <a:lvl5pPr lvl="4" algn="l">
              <a:lnSpc>
                <a:spcPct val="80000"/>
              </a:lnSpc>
              <a:spcBef>
                <a:spcPts val="0"/>
              </a:spcBef>
              <a:spcAft>
                <a:spcPts val="0"/>
              </a:spcAft>
              <a:buSzPts val="1200"/>
              <a:buNone/>
              <a:defRPr sz="1200"/>
            </a:lvl5pPr>
            <a:lvl6pPr lvl="5" algn="l">
              <a:lnSpc>
                <a:spcPct val="80000"/>
              </a:lnSpc>
              <a:spcBef>
                <a:spcPts val="0"/>
              </a:spcBef>
              <a:spcAft>
                <a:spcPts val="0"/>
              </a:spcAft>
              <a:buSzPts val="1200"/>
              <a:buNone/>
              <a:defRPr sz="1200"/>
            </a:lvl6pPr>
            <a:lvl7pPr lvl="6" algn="l">
              <a:lnSpc>
                <a:spcPct val="80000"/>
              </a:lnSpc>
              <a:spcBef>
                <a:spcPts val="0"/>
              </a:spcBef>
              <a:spcAft>
                <a:spcPts val="0"/>
              </a:spcAft>
              <a:buSzPts val="1200"/>
              <a:buNone/>
              <a:defRPr sz="1200"/>
            </a:lvl7pPr>
            <a:lvl8pPr lvl="7" algn="l">
              <a:lnSpc>
                <a:spcPct val="80000"/>
              </a:lnSpc>
              <a:spcBef>
                <a:spcPts val="0"/>
              </a:spcBef>
              <a:spcAft>
                <a:spcPts val="0"/>
              </a:spcAft>
              <a:buSzPts val="1200"/>
              <a:buNone/>
              <a:defRPr sz="1200"/>
            </a:lvl8pPr>
            <a:lvl9pPr lvl="8" algn="l">
              <a:lnSpc>
                <a:spcPct val="80000"/>
              </a:lnSpc>
              <a:spcBef>
                <a:spcPts val="0"/>
              </a:spcBef>
              <a:spcAft>
                <a:spcPts val="0"/>
              </a:spcAft>
              <a:buSzPts val="1200"/>
              <a:buNone/>
              <a:defRPr sz="1200"/>
            </a:lvl9pPr>
          </a:lstStyle>
          <a:p/>
        </p:txBody>
      </p:sp>
      <p:sp>
        <p:nvSpPr>
          <p:cNvPr id="34" name="Google Shape;34;p20"/>
          <p:cNvSpPr txBox="1"/>
          <p:nvPr>
            <p:ph idx="1" type="subTitle"/>
          </p:nvPr>
        </p:nvSpPr>
        <p:spPr>
          <a:xfrm>
            <a:off x="3657600" y="2669950"/>
            <a:ext cx="4994700" cy="844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CUSTOM_2">
    <p:spTree>
      <p:nvGrpSpPr>
        <p:cNvPr id="35" name="Shape 35"/>
        <p:cNvGrpSpPr/>
        <p:nvPr/>
      </p:nvGrpSpPr>
      <p:grpSpPr>
        <a:xfrm>
          <a:off x="0" y="0"/>
          <a:ext cx="0" cy="0"/>
          <a:chOff x="0" y="0"/>
          <a:chExt cx="0" cy="0"/>
        </a:xfrm>
      </p:grpSpPr>
      <p:pic>
        <p:nvPicPr>
          <p:cNvPr id="36" name="Google Shape;36;p21"/>
          <p:cNvPicPr preferRelativeResize="0"/>
          <p:nvPr/>
        </p:nvPicPr>
        <p:blipFill rotWithShape="1">
          <a:blip r:embed="rId2">
            <a:alphaModFix/>
          </a:blip>
          <a:srcRect b="0" l="308" r="298" t="0"/>
          <a:stretch/>
        </p:blipFill>
        <p:spPr>
          <a:xfrm>
            <a:off x="-1962175" y="-15775"/>
            <a:ext cx="5143501" cy="5175052"/>
          </a:xfrm>
          <a:prstGeom prst="rect">
            <a:avLst/>
          </a:prstGeom>
          <a:noFill/>
          <a:ln>
            <a:noFill/>
          </a:ln>
        </p:spPr>
      </p:pic>
      <p:sp>
        <p:nvSpPr>
          <p:cNvPr id="37" name="Google Shape;37;p21"/>
          <p:cNvSpPr txBox="1"/>
          <p:nvPr>
            <p:ph type="ctrTitle"/>
          </p:nvPr>
        </p:nvSpPr>
        <p:spPr>
          <a:xfrm>
            <a:off x="3657600" y="630000"/>
            <a:ext cx="4994700" cy="19110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700"/>
              <a:buNone/>
              <a:defRPr sz="5500"/>
            </a:lvl1pPr>
            <a:lvl2pPr lvl="1" algn="l">
              <a:lnSpc>
                <a:spcPct val="80000"/>
              </a:lnSpc>
              <a:spcBef>
                <a:spcPts val="0"/>
              </a:spcBef>
              <a:spcAft>
                <a:spcPts val="0"/>
              </a:spcAft>
              <a:buSzPts val="1200"/>
              <a:buNone/>
              <a:defRPr sz="1200"/>
            </a:lvl2pPr>
            <a:lvl3pPr lvl="2" algn="l">
              <a:lnSpc>
                <a:spcPct val="80000"/>
              </a:lnSpc>
              <a:spcBef>
                <a:spcPts val="0"/>
              </a:spcBef>
              <a:spcAft>
                <a:spcPts val="0"/>
              </a:spcAft>
              <a:buSzPts val="1200"/>
              <a:buNone/>
              <a:defRPr sz="1200"/>
            </a:lvl3pPr>
            <a:lvl4pPr lvl="3" algn="l">
              <a:lnSpc>
                <a:spcPct val="80000"/>
              </a:lnSpc>
              <a:spcBef>
                <a:spcPts val="0"/>
              </a:spcBef>
              <a:spcAft>
                <a:spcPts val="0"/>
              </a:spcAft>
              <a:buSzPts val="1200"/>
              <a:buNone/>
              <a:defRPr sz="1200"/>
            </a:lvl4pPr>
            <a:lvl5pPr lvl="4" algn="l">
              <a:lnSpc>
                <a:spcPct val="80000"/>
              </a:lnSpc>
              <a:spcBef>
                <a:spcPts val="0"/>
              </a:spcBef>
              <a:spcAft>
                <a:spcPts val="0"/>
              </a:spcAft>
              <a:buSzPts val="1200"/>
              <a:buNone/>
              <a:defRPr sz="1200"/>
            </a:lvl5pPr>
            <a:lvl6pPr lvl="5" algn="l">
              <a:lnSpc>
                <a:spcPct val="80000"/>
              </a:lnSpc>
              <a:spcBef>
                <a:spcPts val="0"/>
              </a:spcBef>
              <a:spcAft>
                <a:spcPts val="0"/>
              </a:spcAft>
              <a:buSzPts val="1200"/>
              <a:buNone/>
              <a:defRPr sz="1200"/>
            </a:lvl6pPr>
            <a:lvl7pPr lvl="6" algn="l">
              <a:lnSpc>
                <a:spcPct val="80000"/>
              </a:lnSpc>
              <a:spcBef>
                <a:spcPts val="0"/>
              </a:spcBef>
              <a:spcAft>
                <a:spcPts val="0"/>
              </a:spcAft>
              <a:buSzPts val="1200"/>
              <a:buNone/>
              <a:defRPr sz="1200"/>
            </a:lvl7pPr>
            <a:lvl8pPr lvl="7" algn="l">
              <a:lnSpc>
                <a:spcPct val="80000"/>
              </a:lnSpc>
              <a:spcBef>
                <a:spcPts val="0"/>
              </a:spcBef>
              <a:spcAft>
                <a:spcPts val="0"/>
              </a:spcAft>
              <a:buSzPts val="1200"/>
              <a:buNone/>
              <a:defRPr sz="1200"/>
            </a:lvl8pPr>
            <a:lvl9pPr lvl="8" algn="l">
              <a:lnSpc>
                <a:spcPct val="80000"/>
              </a:lnSpc>
              <a:spcBef>
                <a:spcPts val="0"/>
              </a:spcBef>
              <a:spcAft>
                <a:spcPts val="0"/>
              </a:spcAft>
              <a:buSzPts val="1200"/>
              <a:buNone/>
              <a:defRPr sz="1200"/>
            </a:lvl9pPr>
          </a:lstStyle>
          <a:p/>
        </p:txBody>
      </p:sp>
      <p:sp>
        <p:nvSpPr>
          <p:cNvPr id="38" name="Google Shape;38;p21"/>
          <p:cNvSpPr txBox="1"/>
          <p:nvPr>
            <p:ph idx="1" type="subTitle"/>
          </p:nvPr>
        </p:nvSpPr>
        <p:spPr>
          <a:xfrm>
            <a:off x="3657600" y="2669950"/>
            <a:ext cx="4994700" cy="844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matic Text and Photo 3">
  <p:cSld name="MAIN_POINT_2_2_1_1">
    <p:bg>
      <p:bgPr>
        <a:solidFill>
          <a:srgbClr val="000000"/>
        </a:solidFill>
      </p:bgPr>
    </p:bg>
    <p:spTree>
      <p:nvGrpSpPr>
        <p:cNvPr id="39" name="Shape 39"/>
        <p:cNvGrpSpPr/>
        <p:nvPr/>
      </p:nvGrpSpPr>
      <p:grpSpPr>
        <a:xfrm>
          <a:off x="0" y="0"/>
          <a:ext cx="0" cy="0"/>
          <a:chOff x="0" y="0"/>
          <a:chExt cx="0" cy="0"/>
        </a:xfrm>
      </p:grpSpPr>
      <p:sp>
        <p:nvSpPr>
          <p:cNvPr id="40" name="Google Shape;40;p37"/>
          <p:cNvSpPr txBox="1"/>
          <p:nvPr>
            <p:ph type="title"/>
          </p:nvPr>
        </p:nvSpPr>
        <p:spPr>
          <a:xfrm>
            <a:off x="397925" y="0"/>
            <a:ext cx="3344400" cy="5143500"/>
          </a:xfrm>
          <a:prstGeom prst="rect">
            <a:avLst/>
          </a:prstGeom>
          <a:noFill/>
          <a:ln>
            <a:noFill/>
          </a:ln>
        </p:spPr>
        <p:txBody>
          <a:bodyPr anchorCtr="0" anchor="ctr" bIns="0" lIns="0" spcFirstLastPara="1" rIns="0" wrap="square" tIns="0">
            <a:noAutofit/>
          </a:bodyPr>
          <a:lstStyle>
            <a:lvl1pPr lvl="0" algn="l">
              <a:lnSpc>
                <a:spcPct val="80000"/>
              </a:lnSpc>
              <a:spcBef>
                <a:spcPts val="0"/>
              </a:spcBef>
              <a:spcAft>
                <a:spcPts val="0"/>
              </a:spcAft>
              <a:buClr>
                <a:schemeClr val="lt1"/>
              </a:buClr>
              <a:buSzPts val="5100"/>
              <a:buNone/>
              <a:defRPr sz="5100">
                <a:solidFill>
                  <a:schemeClr val="lt1"/>
                </a:solidFill>
              </a:defRPr>
            </a:lvl1pPr>
            <a:lvl2pPr lvl="1" algn="l">
              <a:lnSpc>
                <a:spcPct val="100000"/>
              </a:lnSpc>
              <a:spcBef>
                <a:spcPts val="0"/>
              </a:spcBef>
              <a:spcAft>
                <a:spcPts val="0"/>
              </a:spcAft>
              <a:buClr>
                <a:srgbClr val="FF9900"/>
              </a:buClr>
              <a:buSzPts val="8900"/>
              <a:buNone/>
              <a:defRPr sz="8900">
                <a:solidFill>
                  <a:srgbClr val="FF9900"/>
                </a:solidFill>
              </a:defRPr>
            </a:lvl2pPr>
            <a:lvl3pPr lvl="2" algn="l">
              <a:lnSpc>
                <a:spcPct val="100000"/>
              </a:lnSpc>
              <a:spcBef>
                <a:spcPts val="0"/>
              </a:spcBef>
              <a:spcAft>
                <a:spcPts val="0"/>
              </a:spcAft>
              <a:buClr>
                <a:srgbClr val="FF9900"/>
              </a:buClr>
              <a:buSzPts val="8900"/>
              <a:buNone/>
              <a:defRPr sz="8900">
                <a:solidFill>
                  <a:srgbClr val="FF9900"/>
                </a:solidFill>
              </a:defRPr>
            </a:lvl3pPr>
            <a:lvl4pPr lvl="3" algn="l">
              <a:lnSpc>
                <a:spcPct val="100000"/>
              </a:lnSpc>
              <a:spcBef>
                <a:spcPts val="0"/>
              </a:spcBef>
              <a:spcAft>
                <a:spcPts val="0"/>
              </a:spcAft>
              <a:buClr>
                <a:srgbClr val="FF9900"/>
              </a:buClr>
              <a:buSzPts val="8900"/>
              <a:buNone/>
              <a:defRPr sz="8900">
                <a:solidFill>
                  <a:srgbClr val="FF9900"/>
                </a:solidFill>
              </a:defRPr>
            </a:lvl4pPr>
            <a:lvl5pPr lvl="4" algn="l">
              <a:lnSpc>
                <a:spcPct val="100000"/>
              </a:lnSpc>
              <a:spcBef>
                <a:spcPts val="0"/>
              </a:spcBef>
              <a:spcAft>
                <a:spcPts val="0"/>
              </a:spcAft>
              <a:buClr>
                <a:srgbClr val="FF9900"/>
              </a:buClr>
              <a:buSzPts val="8900"/>
              <a:buNone/>
              <a:defRPr sz="8900">
                <a:solidFill>
                  <a:srgbClr val="FF9900"/>
                </a:solidFill>
              </a:defRPr>
            </a:lvl5pPr>
            <a:lvl6pPr lvl="5" algn="l">
              <a:lnSpc>
                <a:spcPct val="100000"/>
              </a:lnSpc>
              <a:spcBef>
                <a:spcPts val="0"/>
              </a:spcBef>
              <a:spcAft>
                <a:spcPts val="0"/>
              </a:spcAft>
              <a:buClr>
                <a:srgbClr val="FF9900"/>
              </a:buClr>
              <a:buSzPts val="8900"/>
              <a:buNone/>
              <a:defRPr sz="8900">
                <a:solidFill>
                  <a:srgbClr val="FF9900"/>
                </a:solidFill>
              </a:defRPr>
            </a:lvl6pPr>
            <a:lvl7pPr lvl="6" algn="l">
              <a:lnSpc>
                <a:spcPct val="100000"/>
              </a:lnSpc>
              <a:spcBef>
                <a:spcPts val="0"/>
              </a:spcBef>
              <a:spcAft>
                <a:spcPts val="0"/>
              </a:spcAft>
              <a:buClr>
                <a:srgbClr val="FF9900"/>
              </a:buClr>
              <a:buSzPts val="8900"/>
              <a:buNone/>
              <a:defRPr sz="8900">
                <a:solidFill>
                  <a:srgbClr val="FF9900"/>
                </a:solidFill>
              </a:defRPr>
            </a:lvl7pPr>
            <a:lvl8pPr lvl="7" algn="l">
              <a:lnSpc>
                <a:spcPct val="100000"/>
              </a:lnSpc>
              <a:spcBef>
                <a:spcPts val="0"/>
              </a:spcBef>
              <a:spcAft>
                <a:spcPts val="0"/>
              </a:spcAft>
              <a:buClr>
                <a:srgbClr val="FF9900"/>
              </a:buClr>
              <a:buSzPts val="8900"/>
              <a:buNone/>
              <a:defRPr sz="8900">
                <a:solidFill>
                  <a:srgbClr val="FF9900"/>
                </a:solidFill>
              </a:defRPr>
            </a:lvl8pPr>
            <a:lvl9pPr lvl="8" algn="l">
              <a:lnSpc>
                <a:spcPct val="100000"/>
              </a:lnSpc>
              <a:spcBef>
                <a:spcPts val="0"/>
              </a:spcBef>
              <a:spcAft>
                <a:spcPts val="0"/>
              </a:spcAft>
              <a:buClr>
                <a:srgbClr val="FF9900"/>
              </a:buClr>
              <a:buSzPts val="8900"/>
              <a:buNone/>
              <a:defRPr sz="8900">
                <a:solidFill>
                  <a:srgbClr val="FF9900"/>
                </a:solidFill>
              </a:defRPr>
            </a:lvl9pPr>
          </a:lstStyle>
          <a:p/>
        </p:txBody>
      </p:sp>
      <p:sp>
        <p:nvSpPr>
          <p:cNvPr id="41" name="Google Shape;41;p37"/>
          <p:cNvSpPr/>
          <p:nvPr>
            <p:ph idx="2" type="pic"/>
          </p:nvPr>
        </p:nvSpPr>
        <p:spPr>
          <a:xfrm>
            <a:off x="2582350" y="-118525"/>
            <a:ext cx="7450800" cy="5380500"/>
          </a:xfrm>
          <a:prstGeom prst="chevron">
            <a:avLst>
              <a:gd fmla="val 50000" name="adj"/>
            </a:avLst>
          </a:prstGeom>
          <a:noFill/>
          <a:ln>
            <a:noFill/>
          </a:ln>
          <a:effectLst>
            <a:outerShdw blurRad="200025" rotWithShape="0" algn="bl" dir="5400000" dist="19050">
              <a:srgbClr val="000000">
                <a:alpha val="2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ITLE_2">
    <p:spTree>
      <p:nvGrpSpPr>
        <p:cNvPr id="42" name="Shape 42"/>
        <p:cNvGrpSpPr/>
        <p:nvPr/>
      </p:nvGrpSpPr>
      <p:grpSpPr>
        <a:xfrm>
          <a:off x="0" y="0"/>
          <a:ext cx="0" cy="0"/>
          <a:chOff x="0" y="0"/>
          <a:chExt cx="0" cy="0"/>
        </a:xfrm>
      </p:grpSpPr>
      <p:sp>
        <p:nvSpPr>
          <p:cNvPr id="43" name="Google Shape;43;p32"/>
          <p:cNvSpPr/>
          <p:nvPr/>
        </p:nvSpPr>
        <p:spPr>
          <a:xfrm>
            <a:off x="-86275" y="3251075"/>
            <a:ext cx="9321900" cy="683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 name="Google Shape;44;p32"/>
          <p:cNvSpPr txBox="1"/>
          <p:nvPr>
            <p:ph type="ctrTitle"/>
          </p:nvPr>
        </p:nvSpPr>
        <p:spPr>
          <a:xfrm>
            <a:off x="2093850" y="859575"/>
            <a:ext cx="4956300" cy="1719000"/>
          </a:xfrm>
          <a:prstGeom prst="rect">
            <a:avLst/>
          </a:prstGeom>
          <a:noFill/>
          <a:ln>
            <a:noFill/>
          </a:ln>
        </p:spPr>
        <p:txBody>
          <a:bodyPr anchorCtr="0" anchor="ctr" bIns="0" lIns="0" spcFirstLastPara="1" rIns="0" wrap="square" tIns="0">
            <a:noAutofit/>
          </a:bodyPr>
          <a:lstStyle>
            <a:lvl1pPr lvl="0" algn="ctr">
              <a:lnSpc>
                <a:spcPct val="80000"/>
              </a:lnSpc>
              <a:spcBef>
                <a:spcPts val="0"/>
              </a:spcBef>
              <a:spcAft>
                <a:spcPts val="0"/>
              </a:spcAft>
              <a:buSzPts val="5500"/>
              <a:buNone/>
              <a:defRPr sz="55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
        <p:nvSpPr>
          <p:cNvPr id="45" name="Google Shape;45;p32"/>
          <p:cNvSpPr txBox="1"/>
          <p:nvPr/>
        </p:nvSpPr>
        <p:spPr>
          <a:xfrm>
            <a:off x="761975" y="3423775"/>
            <a:ext cx="3807600" cy="845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1" sz="1300" u="none" cap="none" strike="noStrike">
              <a:solidFill>
                <a:schemeClr val="lt1"/>
              </a:solidFill>
              <a:latin typeface="Arial"/>
              <a:ea typeface="Arial"/>
              <a:cs typeface="Arial"/>
              <a:sym typeface="Arial"/>
            </a:endParaRPr>
          </a:p>
        </p:txBody>
      </p:sp>
      <p:pic>
        <p:nvPicPr>
          <p:cNvPr id="46" name="Google Shape;46;p32"/>
          <p:cNvPicPr preferRelativeResize="0"/>
          <p:nvPr/>
        </p:nvPicPr>
        <p:blipFill rotWithShape="1">
          <a:blip r:embed="rId2">
            <a:alphaModFix/>
          </a:blip>
          <a:srcRect b="0" l="0" r="0" t="0"/>
          <a:stretch/>
        </p:blipFill>
        <p:spPr>
          <a:xfrm>
            <a:off x="3157188" y="4400095"/>
            <a:ext cx="2829624" cy="332975"/>
          </a:xfrm>
          <a:prstGeom prst="rect">
            <a:avLst/>
          </a:prstGeom>
          <a:noFill/>
          <a:ln>
            <a:noFill/>
          </a:ln>
        </p:spPr>
      </p:pic>
      <p:pic>
        <p:nvPicPr>
          <p:cNvPr id="47" name="Google Shape;47;p32"/>
          <p:cNvPicPr preferRelativeResize="0"/>
          <p:nvPr/>
        </p:nvPicPr>
        <p:blipFill rotWithShape="1">
          <a:blip r:embed="rId3">
            <a:alphaModFix/>
          </a:blip>
          <a:srcRect b="0" l="0" r="0" t="19112"/>
          <a:stretch/>
        </p:blipFill>
        <p:spPr>
          <a:xfrm>
            <a:off x="-1530325" y="3251200"/>
            <a:ext cx="12103050" cy="683575"/>
          </a:xfrm>
          <a:prstGeom prst="rect">
            <a:avLst/>
          </a:prstGeom>
          <a:noFill/>
          <a:ln>
            <a:noFill/>
          </a:ln>
        </p:spPr>
      </p:pic>
      <p:sp>
        <p:nvSpPr>
          <p:cNvPr id="48" name="Google Shape;48;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SECTION_HEADER_1_1_1">
    <p:bg>
      <p:bgPr>
        <a:solidFill>
          <a:schemeClr val="lt1"/>
        </a:solidFill>
      </p:bgPr>
    </p:bg>
    <p:spTree>
      <p:nvGrpSpPr>
        <p:cNvPr id="49" name="Shape 49"/>
        <p:cNvGrpSpPr/>
        <p:nvPr/>
      </p:nvGrpSpPr>
      <p:grpSpPr>
        <a:xfrm>
          <a:off x="0" y="0"/>
          <a:ext cx="0" cy="0"/>
          <a:chOff x="0" y="0"/>
          <a:chExt cx="0" cy="0"/>
        </a:xfrm>
      </p:grpSpPr>
      <p:sp>
        <p:nvSpPr>
          <p:cNvPr id="50" name="Google Shape;50;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33"/>
          <p:cNvSpPr/>
          <p:nvPr/>
        </p:nvSpPr>
        <p:spPr>
          <a:xfrm>
            <a:off x="1650" y="0"/>
            <a:ext cx="9144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33"/>
          <p:cNvSpPr txBox="1"/>
          <p:nvPr>
            <p:ph type="title"/>
          </p:nvPr>
        </p:nvSpPr>
        <p:spPr>
          <a:xfrm>
            <a:off x="761975" y="0"/>
            <a:ext cx="7623000" cy="5143500"/>
          </a:xfrm>
          <a:prstGeom prst="rect">
            <a:avLst/>
          </a:prstGeom>
          <a:noFill/>
          <a:ln>
            <a:noFill/>
          </a:ln>
        </p:spPr>
        <p:txBody>
          <a:bodyPr anchorCtr="0" anchor="ctr" bIns="0" lIns="0" spcFirstLastPara="1" rIns="0" wrap="square" tIns="0">
            <a:noAutofit/>
          </a:bodyPr>
          <a:lstStyle>
            <a:lvl1pPr lvl="0" algn="l">
              <a:lnSpc>
                <a:spcPct val="80000"/>
              </a:lnSpc>
              <a:spcBef>
                <a:spcPts val="0"/>
              </a:spcBef>
              <a:spcAft>
                <a:spcPts val="0"/>
              </a:spcAft>
              <a:buClr>
                <a:srgbClr val="000000"/>
              </a:buClr>
              <a:buSzPts val="6800"/>
              <a:buNone/>
              <a:defRPr sz="6800">
                <a:solidFill>
                  <a:srgbClr val="000000"/>
                </a:solidFill>
              </a:defRPr>
            </a:lvl1pPr>
            <a:lvl2pPr lvl="1" algn="l">
              <a:lnSpc>
                <a:spcPct val="100000"/>
              </a:lnSpc>
              <a:spcBef>
                <a:spcPts val="0"/>
              </a:spcBef>
              <a:spcAft>
                <a:spcPts val="0"/>
              </a:spcAft>
              <a:buSzPts val="8900"/>
              <a:buNone/>
              <a:defRPr sz="8900"/>
            </a:lvl2pPr>
            <a:lvl3pPr lvl="2" algn="l">
              <a:lnSpc>
                <a:spcPct val="100000"/>
              </a:lnSpc>
              <a:spcBef>
                <a:spcPts val="0"/>
              </a:spcBef>
              <a:spcAft>
                <a:spcPts val="0"/>
              </a:spcAft>
              <a:buSzPts val="8900"/>
              <a:buNone/>
              <a:defRPr sz="8900"/>
            </a:lvl3pPr>
            <a:lvl4pPr lvl="3" algn="l">
              <a:lnSpc>
                <a:spcPct val="100000"/>
              </a:lnSpc>
              <a:spcBef>
                <a:spcPts val="0"/>
              </a:spcBef>
              <a:spcAft>
                <a:spcPts val="0"/>
              </a:spcAft>
              <a:buSzPts val="8900"/>
              <a:buNone/>
              <a:defRPr sz="8900"/>
            </a:lvl4pPr>
            <a:lvl5pPr lvl="4" algn="l">
              <a:lnSpc>
                <a:spcPct val="100000"/>
              </a:lnSpc>
              <a:spcBef>
                <a:spcPts val="0"/>
              </a:spcBef>
              <a:spcAft>
                <a:spcPts val="0"/>
              </a:spcAft>
              <a:buSzPts val="8900"/>
              <a:buNone/>
              <a:defRPr sz="8900"/>
            </a:lvl5pPr>
            <a:lvl6pPr lvl="5" algn="l">
              <a:lnSpc>
                <a:spcPct val="100000"/>
              </a:lnSpc>
              <a:spcBef>
                <a:spcPts val="0"/>
              </a:spcBef>
              <a:spcAft>
                <a:spcPts val="0"/>
              </a:spcAft>
              <a:buSzPts val="8900"/>
              <a:buNone/>
              <a:defRPr sz="8900"/>
            </a:lvl6pPr>
            <a:lvl7pPr lvl="6" algn="l">
              <a:lnSpc>
                <a:spcPct val="100000"/>
              </a:lnSpc>
              <a:spcBef>
                <a:spcPts val="0"/>
              </a:spcBef>
              <a:spcAft>
                <a:spcPts val="0"/>
              </a:spcAft>
              <a:buSzPts val="8900"/>
              <a:buNone/>
              <a:defRPr sz="8900"/>
            </a:lvl7pPr>
            <a:lvl8pPr lvl="7" algn="l">
              <a:lnSpc>
                <a:spcPct val="100000"/>
              </a:lnSpc>
              <a:spcBef>
                <a:spcPts val="0"/>
              </a:spcBef>
              <a:spcAft>
                <a:spcPts val="0"/>
              </a:spcAft>
              <a:buSzPts val="8900"/>
              <a:buNone/>
              <a:defRPr sz="8900"/>
            </a:lvl8pPr>
            <a:lvl9pPr lvl="8" algn="l">
              <a:lnSpc>
                <a:spcPct val="100000"/>
              </a:lnSpc>
              <a:spcBef>
                <a:spcPts val="0"/>
              </a:spcBef>
              <a:spcAft>
                <a:spcPts val="0"/>
              </a:spcAft>
              <a:buSzPts val="8900"/>
              <a:buNone/>
              <a:defRPr sz="89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3">
    <p:spTree>
      <p:nvGrpSpPr>
        <p:cNvPr id="53" name="Shape 53"/>
        <p:cNvGrpSpPr/>
        <p:nvPr/>
      </p:nvGrpSpPr>
      <p:grpSpPr>
        <a:xfrm>
          <a:off x="0" y="0"/>
          <a:ext cx="0" cy="0"/>
          <a:chOff x="0" y="0"/>
          <a:chExt cx="0" cy="0"/>
        </a:xfrm>
      </p:grpSpPr>
      <p:sp>
        <p:nvSpPr>
          <p:cNvPr id="54" name="Google Shape;54;p34"/>
          <p:cNvSpPr/>
          <p:nvPr/>
        </p:nvSpPr>
        <p:spPr>
          <a:xfrm>
            <a:off x="1650" y="0"/>
            <a:ext cx="9144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34"/>
          <p:cNvSpPr txBox="1"/>
          <p:nvPr>
            <p:ph type="title"/>
          </p:nvPr>
        </p:nvSpPr>
        <p:spPr>
          <a:xfrm>
            <a:off x="761975" y="0"/>
            <a:ext cx="7623000" cy="5143500"/>
          </a:xfrm>
          <a:prstGeom prst="rect">
            <a:avLst/>
          </a:prstGeom>
          <a:noFill/>
          <a:ln>
            <a:noFill/>
          </a:ln>
        </p:spPr>
        <p:txBody>
          <a:bodyPr anchorCtr="0" anchor="ctr" bIns="0" lIns="0" spcFirstLastPara="1" rIns="0" wrap="square" tIns="0">
            <a:noAutofit/>
          </a:bodyPr>
          <a:lstStyle>
            <a:lvl1pPr lvl="0" algn="l">
              <a:lnSpc>
                <a:spcPct val="80000"/>
              </a:lnSpc>
              <a:spcBef>
                <a:spcPts val="0"/>
              </a:spcBef>
              <a:spcAft>
                <a:spcPts val="0"/>
              </a:spcAft>
              <a:buClr>
                <a:srgbClr val="FFFFFF"/>
              </a:buClr>
              <a:buSzPts val="6800"/>
              <a:buNone/>
              <a:defRPr sz="6800">
                <a:solidFill>
                  <a:srgbClr val="FFFFFF"/>
                </a:solidFill>
              </a:defRPr>
            </a:lvl1pPr>
            <a:lvl2pPr lvl="1" algn="l">
              <a:lnSpc>
                <a:spcPct val="100000"/>
              </a:lnSpc>
              <a:spcBef>
                <a:spcPts val="0"/>
              </a:spcBef>
              <a:spcAft>
                <a:spcPts val="0"/>
              </a:spcAft>
              <a:buSzPts val="8900"/>
              <a:buNone/>
              <a:defRPr sz="8900"/>
            </a:lvl2pPr>
            <a:lvl3pPr lvl="2" algn="l">
              <a:lnSpc>
                <a:spcPct val="100000"/>
              </a:lnSpc>
              <a:spcBef>
                <a:spcPts val="0"/>
              </a:spcBef>
              <a:spcAft>
                <a:spcPts val="0"/>
              </a:spcAft>
              <a:buSzPts val="8900"/>
              <a:buNone/>
              <a:defRPr sz="8900"/>
            </a:lvl3pPr>
            <a:lvl4pPr lvl="3" algn="l">
              <a:lnSpc>
                <a:spcPct val="100000"/>
              </a:lnSpc>
              <a:spcBef>
                <a:spcPts val="0"/>
              </a:spcBef>
              <a:spcAft>
                <a:spcPts val="0"/>
              </a:spcAft>
              <a:buSzPts val="8900"/>
              <a:buNone/>
              <a:defRPr sz="8900"/>
            </a:lvl4pPr>
            <a:lvl5pPr lvl="4" algn="l">
              <a:lnSpc>
                <a:spcPct val="100000"/>
              </a:lnSpc>
              <a:spcBef>
                <a:spcPts val="0"/>
              </a:spcBef>
              <a:spcAft>
                <a:spcPts val="0"/>
              </a:spcAft>
              <a:buSzPts val="8900"/>
              <a:buNone/>
              <a:defRPr sz="8900"/>
            </a:lvl5pPr>
            <a:lvl6pPr lvl="5" algn="l">
              <a:lnSpc>
                <a:spcPct val="100000"/>
              </a:lnSpc>
              <a:spcBef>
                <a:spcPts val="0"/>
              </a:spcBef>
              <a:spcAft>
                <a:spcPts val="0"/>
              </a:spcAft>
              <a:buSzPts val="8900"/>
              <a:buNone/>
              <a:defRPr sz="8900"/>
            </a:lvl6pPr>
            <a:lvl7pPr lvl="6" algn="l">
              <a:lnSpc>
                <a:spcPct val="100000"/>
              </a:lnSpc>
              <a:spcBef>
                <a:spcPts val="0"/>
              </a:spcBef>
              <a:spcAft>
                <a:spcPts val="0"/>
              </a:spcAft>
              <a:buSzPts val="8900"/>
              <a:buNone/>
              <a:defRPr sz="8900"/>
            </a:lvl7pPr>
            <a:lvl8pPr lvl="7" algn="l">
              <a:lnSpc>
                <a:spcPct val="100000"/>
              </a:lnSpc>
              <a:spcBef>
                <a:spcPts val="0"/>
              </a:spcBef>
              <a:spcAft>
                <a:spcPts val="0"/>
              </a:spcAft>
              <a:buSzPts val="8900"/>
              <a:buNone/>
              <a:defRPr sz="8900"/>
            </a:lvl8pPr>
            <a:lvl9pPr lvl="8" algn="l">
              <a:lnSpc>
                <a:spcPct val="100000"/>
              </a:lnSpc>
              <a:spcBef>
                <a:spcPts val="0"/>
              </a:spcBef>
              <a:spcAft>
                <a:spcPts val="0"/>
              </a:spcAft>
              <a:buSzPts val="8900"/>
              <a:buNone/>
              <a:defRPr sz="8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761975" y="0"/>
            <a:ext cx="7623000" cy="8595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lt1"/>
              </a:buClr>
              <a:buSzPts val="3400"/>
              <a:buFont typeface="Arial"/>
              <a:buNone/>
              <a:defRPr b="1" i="0" sz="3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Red Hat Display"/>
              <a:buNone/>
              <a:defRPr b="1" i="0" sz="2800" u="none" cap="none" strike="noStrike">
                <a:solidFill>
                  <a:schemeClr val="dk1"/>
                </a:solidFill>
                <a:latin typeface="Red Hat Display"/>
                <a:ea typeface="Red Hat Display"/>
                <a:cs typeface="Red Hat Display"/>
                <a:sym typeface="Red Hat Display"/>
              </a:defRPr>
            </a:lvl2pPr>
            <a:lvl3pPr lvl="2" marR="0" rtl="0" algn="l">
              <a:lnSpc>
                <a:spcPct val="100000"/>
              </a:lnSpc>
              <a:spcBef>
                <a:spcPts val="0"/>
              </a:spcBef>
              <a:spcAft>
                <a:spcPts val="0"/>
              </a:spcAft>
              <a:buClr>
                <a:schemeClr val="dk1"/>
              </a:buClr>
              <a:buSzPts val="2800"/>
              <a:buFont typeface="Red Hat Display"/>
              <a:buNone/>
              <a:defRPr b="1" i="0" sz="2800" u="none" cap="none" strike="noStrike">
                <a:solidFill>
                  <a:schemeClr val="dk1"/>
                </a:solidFill>
                <a:latin typeface="Red Hat Display"/>
                <a:ea typeface="Red Hat Display"/>
                <a:cs typeface="Red Hat Display"/>
                <a:sym typeface="Red Hat Display"/>
              </a:defRPr>
            </a:lvl3pPr>
            <a:lvl4pPr lvl="3" marR="0" rtl="0" algn="l">
              <a:lnSpc>
                <a:spcPct val="100000"/>
              </a:lnSpc>
              <a:spcBef>
                <a:spcPts val="0"/>
              </a:spcBef>
              <a:spcAft>
                <a:spcPts val="0"/>
              </a:spcAft>
              <a:buClr>
                <a:schemeClr val="dk1"/>
              </a:buClr>
              <a:buSzPts val="2800"/>
              <a:buFont typeface="Red Hat Display"/>
              <a:buNone/>
              <a:defRPr b="1" i="0" sz="2800" u="none" cap="none" strike="noStrike">
                <a:solidFill>
                  <a:schemeClr val="dk1"/>
                </a:solidFill>
                <a:latin typeface="Red Hat Display"/>
                <a:ea typeface="Red Hat Display"/>
                <a:cs typeface="Red Hat Display"/>
                <a:sym typeface="Red Hat Display"/>
              </a:defRPr>
            </a:lvl4pPr>
            <a:lvl5pPr lvl="4" marR="0" rtl="0" algn="l">
              <a:lnSpc>
                <a:spcPct val="100000"/>
              </a:lnSpc>
              <a:spcBef>
                <a:spcPts val="0"/>
              </a:spcBef>
              <a:spcAft>
                <a:spcPts val="0"/>
              </a:spcAft>
              <a:buClr>
                <a:schemeClr val="dk1"/>
              </a:buClr>
              <a:buSzPts val="2800"/>
              <a:buFont typeface="Red Hat Display"/>
              <a:buNone/>
              <a:defRPr b="1" i="0" sz="2800" u="none" cap="none" strike="noStrike">
                <a:solidFill>
                  <a:schemeClr val="dk1"/>
                </a:solidFill>
                <a:latin typeface="Red Hat Display"/>
                <a:ea typeface="Red Hat Display"/>
                <a:cs typeface="Red Hat Display"/>
                <a:sym typeface="Red Hat Display"/>
              </a:defRPr>
            </a:lvl5pPr>
            <a:lvl6pPr lvl="5" marR="0" rtl="0" algn="l">
              <a:lnSpc>
                <a:spcPct val="100000"/>
              </a:lnSpc>
              <a:spcBef>
                <a:spcPts val="0"/>
              </a:spcBef>
              <a:spcAft>
                <a:spcPts val="0"/>
              </a:spcAft>
              <a:buClr>
                <a:schemeClr val="dk1"/>
              </a:buClr>
              <a:buSzPts val="2800"/>
              <a:buFont typeface="Red Hat Display"/>
              <a:buNone/>
              <a:defRPr b="1" i="0" sz="2800" u="none" cap="none" strike="noStrike">
                <a:solidFill>
                  <a:schemeClr val="dk1"/>
                </a:solidFill>
                <a:latin typeface="Red Hat Display"/>
                <a:ea typeface="Red Hat Display"/>
                <a:cs typeface="Red Hat Display"/>
                <a:sym typeface="Red Hat Display"/>
              </a:defRPr>
            </a:lvl6pPr>
            <a:lvl7pPr lvl="6" marR="0" rtl="0" algn="l">
              <a:lnSpc>
                <a:spcPct val="100000"/>
              </a:lnSpc>
              <a:spcBef>
                <a:spcPts val="0"/>
              </a:spcBef>
              <a:spcAft>
                <a:spcPts val="0"/>
              </a:spcAft>
              <a:buClr>
                <a:schemeClr val="dk1"/>
              </a:buClr>
              <a:buSzPts val="2800"/>
              <a:buFont typeface="Red Hat Display"/>
              <a:buNone/>
              <a:defRPr b="1" i="0" sz="2800" u="none" cap="none" strike="noStrike">
                <a:solidFill>
                  <a:schemeClr val="dk1"/>
                </a:solidFill>
                <a:latin typeface="Red Hat Display"/>
                <a:ea typeface="Red Hat Display"/>
                <a:cs typeface="Red Hat Display"/>
                <a:sym typeface="Red Hat Display"/>
              </a:defRPr>
            </a:lvl7pPr>
            <a:lvl8pPr lvl="7" marR="0" rtl="0" algn="l">
              <a:lnSpc>
                <a:spcPct val="100000"/>
              </a:lnSpc>
              <a:spcBef>
                <a:spcPts val="0"/>
              </a:spcBef>
              <a:spcAft>
                <a:spcPts val="0"/>
              </a:spcAft>
              <a:buClr>
                <a:schemeClr val="dk1"/>
              </a:buClr>
              <a:buSzPts val="2800"/>
              <a:buFont typeface="Red Hat Display"/>
              <a:buNone/>
              <a:defRPr b="1" i="0" sz="2800" u="none" cap="none" strike="noStrike">
                <a:solidFill>
                  <a:schemeClr val="dk1"/>
                </a:solidFill>
                <a:latin typeface="Red Hat Display"/>
                <a:ea typeface="Red Hat Display"/>
                <a:cs typeface="Red Hat Display"/>
                <a:sym typeface="Red Hat Display"/>
              </a:defRPr>
            </a:lvl8pPr>
            <a:lvl9pPr lvl="8" marR="0" rtl="0" algn="l">
              <a:lnSpc>
                <a:spcPct val="100000"/>
              </a:lnSpc>
              <a:spcBef>
                <a:spcPts val="0"/>
              </a:spcBef>
              <a:spcAft>
                <a:spcPts val="0"/>
              </a:spcAft>
              <a:buClr>
                <a:schemeClr val="dk1"/>
              </a:buClr>
              <a:buSzPts val="2800"/>
              <a:buFont typeface="Red Hat Display"/>
              <a:buNone/>
              <a:defRPr b="1" i="0" sz="2800" u="none" cap="none" strike="noStrike">
                <a:solidFill>
                  <a:schemeClr val="dk1"/>
                </a:solidFill>
                <a:latin typeface="Red Hat Display"/>
                <a:ea typeface="Red Hat Display"/>
                <a:cs typeface="Red Hat Display"/>
                <a:sym typeface="Red Hat Display"/>
              </a:defRPr>
            </a:lvl9pPr>
          </a:lstStyle>
          <a:p/>
        </p:txBody>
      </p:sp>
      <p:sp>
        <p:nvSpPr>
          <p:cNvPr id="7" name="Google Shape;7;p18"/>
          <p:cNvSpPr txBox="1"/>
          <p:nvPr>
            <p:ph idx="1" type="body"/>
          </p:nvPr>
        </p:nvSpPr>
        <p:spPr>
          <a:xfrm>
            <a:off x="761975" y="1719075"/>
            <a:ext cx="7623000" cy="25785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1pPr>
            <a:lvl2pPr indent="-342900" lvl="1" marL="914400" marR="0" rtl="0" algn="l">
              <a:lnSpc>
                <a:spcPct val="115000"/>
              </a:lnSpc>
              <a:spcBef>
                <a:spcPts val="16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330200" lvl="2" marL="1371600" marR="0" rtl="0" algn="l">
              <a:lnSpc>
                <a:spcPct val="115000"/>
              </a:lnSpc>
              <a:spcBef>
                <a:spcPts val="160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3pPr>
            <a:lvl4pPr indent="-311150" lvl="3" marL="1828800" marR="0" rtl="0" algn="l">
              <a:lnSpc>
                <a:spcPct val="115000"/>
              </a:lnSpc>
              <a:spcBef>
                <a:spcPts val="1600"/>
              </a:spcBef>
              <a:spcAft>
                <a:spcPts val="0"/>
              </a:spcAft>
              <a:buClr>
                <a:schemeClr val="lt1"/>
              </a:buClr>
              <a:buSzPts val="1300"/>
              <a:buFont typeface="Arial"/>
              <a:buChar char="●"/>
              <a:defRPr b="0" i="0" sz="1300" u="none" cap="none" strike="noStrike">
                <a:solidFill>
                  <a:schemeClr val="lt1"/>
                </a:solidFill>
                <a:latin typeface="Arial"/>
                <a:ea typeface="Arial"/>
                <a:cs typeface="Arial"/>
                <a:sym typeface="Arial"/>
              </a:defRPr>
            </a:lvl4pPr>
            <a:lvl5pPr indent="-292100" lvl="4" marL="2286000" marR="0" rtl="0" algn="l">
              <a:lnSpc>
                <a:spcPct val="115000"/>
              </a:lnSpc>
              <a:spcBef>
                <a:spcPts val="1600"/>
              </a:spcBef>
              <a:spcAft>
                <a:spcPts val="0"/>
              </a:spcAft>
              <a:buClr>
                <a:schemeClr val="lt1"/>
              </a:buClr>
              <a:buSzPts val="1000"/>
              <a:buFont typeface="Arial"/>
              <a:buChar char="○"/>
              <a:defRPr b="0" i="0" sz="1000" u="none" cap="none" strike="noStrike">
                <a:solidFill>
                  <a:schemeClr val="lt1"/>
                </a:solidFill>
                <a:latin typeface="Arial"/>
                <a:ea typeface="Arial"/>
                <a:cs typeface="Arial"/>
                <a:sym typeface="Arial"/>
              </a:defRPr>
            </a:lvl5pPr>
            <a:lvl6pPr indent="-279400" lvl="5" marL="2743200" marR="0" rtl="0" algn="l">
              <a:lnSpc>
                <a:spcPct val="115000"/>
              </a:lnSpc>
              <a:spcBef>
                <a:spcPts val="1600"/>
              </a:spcBef>
              <a:spcAft>
                <a:spcPts val="0"/>
              </a:spcAft>
              <a:buClr>
                <a:schemeClr val="lt1"/>
              </a:buClr>
              <a:buSzPts val="800"/>
              <a:buFont typeface="Arial"/>
              <a:buChar char="■"/>
              <a:defRPr b="0" i="0" sz="800" u="none" cap="none" strike="noStrike">
                <a:solidFill>
                  <a:schemeClr val="lt1"/>
                </a:solidFill>
                <a:latin typeface="Arial"/>
                <a:ea typeface="Arial"/>
                <a:cs typeface="Arial"/>
                <a:sym typeface="Arial"/>
              </a:defRPr>
            </a:lvl6pPr>
            <a:lvl7pPr indent="-279400" lvl="6" marL="3200400" marR="0" rtl="0" algn="l">
              <a:lnSpc>
                <a:spcPct val="115000"/>
              </a:lnSpc>
              <a:spcBef>
                <a:spcPts val="1600"/>
              </a:spcBef>
              <a:spcAft>
                <a:spcPts val="0"/>
              </a:spcAft>
              <a:buClr>
                <a:schemeClr val="lt1"/>
              </a:buClr>
              <a:buSzPts val="800"/>
              <a:buFont typeface="Arial"/>
              <a:buChar char="●"/>
              <a:defRPr b="0" i="0" sz="800" u="none" cap="none" strike="noStrike">
                <a:solidFill>
                  <a:schemeClr val="lt1"/>
                </a:solidFill>
                <a:latin typeface="Arial"/>
                <a:ea typeface="Arial"/>
                <a:cs typeface="Arial"/>
                <a:sym typeface="Arial"/>
              </a:defRPr>
            </a:lvl7pPr>
            <a:lvl8pPr indent="-279400" lvl="7" marL="3657600" marR="0" rtl="0" algn="l">
              <a:lnSpc>
                <a:spcPct val="115000"/>
              </a:lnSpc>
              <a:spcBef>
                <a:spcPts val="1600"/>
              </a:spcBef>
              <a:spcAft>
                <a:spcPts val="0"/>
              </a:spcAft>
              <a:buClr>
                <a:schemeClr val="lt1"/>
              </a:buClr>
              <a:buSzPts val="800"/>
              <a:buFont typeface="Arial"/>
              <a:buChar char="○"/>
              <a:defRPr b="0" i="0" sz="800" u="none" cap="none" strike="noStrike">
                <a:solidFill>
                  <a:schemeClr val="lt1"/>
                </a:solidFill>
                <a:latin typeface="Arial"/>
                <a:ea typeface="Arial"/>
                <a:cs typeface="Arial"/>
                <a:sym typeface="Arial"/>
              </a:defRPr>
            </a:lvl8pPr>
            <a:lvl9pPr indent="-279400" lvl="8" marL="4114800" marR="0" rtl="0" algn="l">
              <a:lnSpc>
                <a:spcPct val="115000"/>
              </a:lnSpc>
              <a:spcBef>
                <a:spcPts val="1600"/>
              </a:spcBef>
              <a:spcAft>
                <a:spcPts val="1600"/>
              </a:spcAft>
              <a:buClr>
                <a:schemeClr val="lt1"/>
              </a:buClr>
              <a:buSzPts val="800"/>
              <a:buFont typeface="Arial"/>
              <a:buChar char="■"/>
              <a:defRPr b="0" i="0" sz="800" u="none" cap="none" strike="noStrike">
                <a:solidFill>
                  <a:schemeClr val="lt1"/>
                </a:solidFill>
                <a:latin typeface="Arial"/>
                <a:ea typeface="Arial"/>
                <a:cs typeface="Arial"/>
                <a:sym typeface="Arial"/>
              </a:defRPr>
            </a:lvl9pPr>
          </a:lstStyle>
          <a:p/>
        </p:txBody>
      </p:sp>
      <p:sp>
        <p:nvSpPr>
          <p:cNvPr id="8" name="Google Shape;8;p18"/>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SzPts val="1300"/>
              <a:buNone/>
            </a:pPr>
            <a:r>
              <a:t/>
            </a:r>
            <a:endParaRPr b="0" sz="1300">
              <a:solidFill>
                <a:schemeClr val="dk1"/>
              </a:solidFil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pos="960">
          <p15:clr>
            <a:srgbClr val="EA4335"/>
          </p15:clr>
        </p15:guide>
        <p15:guide id="3" pos="1920">
          <p15:clr>
            <a:srgbClr val="EA4335"/>
          </p15:clr>
        </p15:guide>
        <p15:guide id="4" pos="3840">
          <p15:clr>
            <a:srgbClr val="EA4335"/>
          </p15:clr>
        </p15:guide>
        <p15:guide id="5" pos="4800">
          <p15:clr>
            <a:srgbClr val="EA4335"/>
          </p15:clr>
        </p15:guide>
        <p15:guide id="6" orient="horz" pos="541">
          <p15:clr>
            <a:srgbClr val="EA4335"/>
          </p15:clr>
        </p15:guide>
        <p15:guide id="7" orient="horz" pos="1083">
          <p15:clr>
            <a:srgbClr val="EA4335"/>
          </p15:clr>
        </p15:guide>
        <p15:guide id="8" orient="horz" pos="1624">
          <p15:clr>
            <a:srgbClr val="EA4335"/>
          </p15:clr>
        </p15:guide>
        <p15:guide id="9" orient="horz" pos="2166">
          <p15:clr>
            <a:srgbClr val="EA4335"/>
          </p15:clr>
        </p15:guide>
        <p15:guide id="10" orient="horz" pos="2707">
          <p15:clr>
            <a:srgbClr val="EA4335"/>
          </p15:clr>
        </p15:guide>
        <p15:guide id="11" pos="480">
          <p15:clr>
            <a:srgbClr val="EA4335"/>
          </p15:clr>
        </p15:guide>
        <p15:guide id="12" pos="1440">
          <p15:clr>
            <a:srgbClr val="EA4335"/>
          </p15:clr>
        </p15:guide>
        <p15:guide id="13" pos="2408">
          <p15:clr>
            <a:srgbClr val="EA4335"/>
          </p15:clr>
        </p15:guide>
        <p15:guide id="14" pos="4320">
          <p15:clr>
            <a:srgbClr val="EA4335"/>
          </p15:clr>
        </p15:guide>
        <p15:guide id="15" pos="3358">
          <p15:clr>
            <a:srgbClr val="EA4335"/>
          </p15:clr>
        </p15:guide>
        <p15:guide id="16" pos="5282">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6.png"/><Relationship Id="rId4" Type="http://schemas.openxmlformats.org/officeDocument/2006/relationships/hyperlink" Target="https://umterps.com/sports/baseball/schedul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6.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descr="Baseball players before match" id="77" name="Google Shape;77;p38"/>
          <p:cNvPicPr preferRelativeResize="0"/>
          <p:nvPr/>
        </p:nvPicPr>
        <p:blipFill rotWithShape="1">
          <a:blip r:embed="rId3">
            <a:alphaModFix amt="20000"/>
          </a:blip>
          <a:srcRect b="0" l="0" r="0" t="0"/>
          <a:stretch/>
        </p:blipFill>
        <p:spPr>
          <a:xfrm>
            <a:off x="-915493" y="-142875"/>
            <a:ext cx="5244605" cy="5429250"/>
          </a:xfrm>
          <a:prstGeom prst="chevron">
            <a:avLst>
              <a:gd fmla="val 50000" name="adj"/>
            </a:avLst>
          </a:prstGeom>
          <a:noFill/>
          <a:ln>
            <a:noFill/>
          </a:ln>
        </p:spPr>
      </p:pic>
      <p:sp>
        <p:nvSpPr>
          <p:cNvPr id="78" name="Google Shape;78;p38"/>
          <p:cNvSpPr txBox="1"/>
          <p:nvPr>
            <p:ph type="ctrTitle"/>
          </p:nvPr>
        </p:nvSpPr>
        <p:spPr>
          <a:xfrm>
            <a:off x="413075" y="316570"/>
            <a:ext cx="5682900" cy="22404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5500"/>
              <a:buNone/>
            </a:pPr>
            <a:r>
              <a:rPr lang="en" sz="2800"/>
              <a:t>BUDT 703_</a:t>
            </a:r>
            <a:r>
              <a:rPr lang="en" sz="900"/>
              <a:t> </a:t>
            </a:r>
            <a:r>
              <a:rPr lang="en" sz="2800"/>
              <a:t>506_12 Team Project </a:t>
            </a:r>
            <a:br>
              <a:rPr lang="en" sz="2800"/>
            </a:br>
            <a:r>
              <a:rPr lang="en" sz="2800"/>
              <a:t>Moneyball Metrics</a:t>
            </a:r>
            <a:endParaRPr sz="2800"/>
          </a:p>
        </p:txBody>
      </p:sp>
      <p:sp>
        <p:nvSpPr>
          <p:cNvPr id="79" name="Google Shape;79;p38"/>
          <p:cNvSpPr txBox="1"/>
          <p:nvPr>
            <p:ph idx="1" type="subTitle"/>
          </p:nvPr>
        </p:nvSpPr>
        <p:spPr>
          <a:xfrm>
            <a:off x="447725" y="2788245"/>
            <a:ext cx="7233600" cy="1210318"/>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rPr lang="en" sz="1000"/>
              <a:t>Team Members</a:t>
            </a:r>
            <a:endParaRPr/>
          </a:p>
          <a:p>
            <a:pPr indent="0" lvl="1" marL="115888" rtl="0" algn="l">
              <a:lnSpc>
                <a:spcPct val="100000"/>
              </a:lnSpc>
              <a:spcBef>
                <a:spcPts val="0"/>
              </a:spcBef>
              <a:spcAft>
                <a:spcPts val="0"/>
              </a:spcAft>
              <a:buSzPts val="2800"/>
              <a:buNone/>
            </a:pPr>
            <a:r>
              <a:rPr lang="en" sz="1000"/>
              <a:t>Gunjan Suriya</a:t>
            </a:r>
            <a:endParaRPr/>
          </a:p>
          <a:p>
            <a:pPr indent="0" lvl="1" marL="115888" rtl="0" algn="l">
              <a:lnSpc>
                <a:spcPct val="100000"/>
              </a:lnSpc>
              <a:spcBef>
                <a:spcPts val="0"/>
              </a:spcBef>
              <a:spcAft>
                <a:spcPts val="0"/>
              </a:spcAft>
              <a:buSzPts val="2800"/>
              <a:buNone/>
            </a:pPr>
            <a:r>
              <a:rPr lang="en" sz="1000"/>
              <a:t>Harish Bhupathiraju</a:t>
            </a:r>
            <a:endParaRPr/>
          </a:p>
          <a:p>
            <a:pPr indent="0" lvl="1" marL="115888" rtl="0" algn="l">
              <a:lnSpc>
                <a:spcPct val="100000"/>
              </a:lnSpc>
              <a:spcBef>
                <a:spcPts val="0"/>
              </a:spcBef>
              <a:spcAft>
                <a:spcPts val="0"/>
              </a:spcAft>
              <a:buSzPts val="2800"/>
              <a:buNone/>
            </a:pPr>
            <a:r>
              <a:rPr lang="en" sz="1000"/>
              <a:t>Sai Devara</a:t>
            </a:r>
            <a:endParaRPr/>
          </a:p>
          <a:p>
            <a:pPr indent="0" lvl="1" marL="115888" rtl="0" algn="l">
              <a:lnSpc>
                <a:spcPct val="100000"/>
              </a:lnSpc>
              <a:spcBef>
                <a:spcPts val="0"/>
              </a:spcBef>
              <a:spcAft>
                <a:spcPts val="0"/>
              </a:spcAft>
              <a:buSzPts val="2800"/>
              <a:buNone/>
            </a:pPr>
            <a:r>
              <a:rPr lang="en" sz="1000"/>
              <a:t>Solayappan Ganesaan</a:t>
            </a:r>
            <a:endParaRPr/>
          </a:p>
          <a:p>
            <a:pPr indent="0" lvl="1" marL="115888" rtl="0" algn="l">
              <a:lnSpc>
                <a:spcPct val="100000"/>
              </a:lnSpc>
              <a:spcBef>
                <a:spcPts val="0"/>
              </a:spcBef>
              <a:spcAft>
                <a:spcPts val="0"/>
              </a:spcAft>
              <a:buSzPts val="2800"/>
              <a:buNone/>
            </a:pPr>
            <a:r>
              <a:t/>
            </a:r>
            <a:endParaRPr sz="1000"/>
          </a:p>
          <a:p>
            <a:pPr indent="0" lvl="1" marL="0" rtl="0" algn="l">
              <a:lnSpc>
                <a:spcPct val="100000"/>
              </a:lnSpc>
              <a:spcBef>
                <a:spcPts val="0"/>
              </a:spcBef>
              <a:spcAft>
                <a:spcPts val="0"/>
              </a:spcAft>
              <a:buSzPts val="2800"/>
              <a:buNone/>
            </a:pPr>
            <a:r>
              <a:rPr lang="en" sz="1000"/>
              <a:t>12/7/2023</a:t>
            </a:r>
            <a:endParaRPr/>
          </a:p>
          <a:p>
            <a:pPr indent="0" lvl="1" marL="0" rtl="0" algn="l">
              <a:lnSpc>
                <a:spcPct val="100000"/>
              </a:lnSpc>
              <a:spcBef>
                <a:spcPts val="0"/>
              </a:spcBef>
              <a:spcAft>
                <a:spcPts val="0"/>
              </a:spcAft>
              <a:buSzPts val="2800"/>
              <a:buNone/>
            </a:pPr>
            <a:r>
              <a:t/>
            </a:r>
            <a:endParaRPr sz="1000"/>
          </a:p>
          <a:p>
            <a:pPr indent="0" lvl="1" marL="0" rtl="0" algn="l">
              <a:lnSpc>
                <a:spcPct val="100000"/>
              </a:lnSpc>
              <a:spcBef>
                <a:spcPts val="0"/>
              </a:spcBef>
              <a:spcAft>
                <a:spcPts val="0"/>
              </a:spcAft>
              <a:buSzPts val="2800"/>
              <a:buNone/>
            </a:pPr>
            <a:r>
              <a:rPr lang="en" sz="1000"/>
              <a:t>Last edited: 12/7/2023</a:t>
            </a:r>
            <a:endParaRPr/>
          </a:p>
          <a:p>
            <a:pPr indent="0" lvl="1" marL="0" rtl="0" algn="l">
              <a:lnSpc>
                <a:spcPct val="100000"/>
              </a:lnSpc>
              <a:spcBef>
                <a:spcPts val="0"/>
              </a:spcBef>
              <a:spcAft>
                <a:spcPts val="0"/>
              </a:spcAft>
              <a:buSzPts val="2800"/>
              <a:buNone/>
            </a:pPr>
            <a:r>
              <a:t/>
            </a:r>
            <a:endParaRPr sz="1000"/>
          </a:p>
          <a:p>
            <a:pPr indent="0" lvl="1" marL="115888" rtl="0" algn="l">
              <a:lnSpc>
                <a:spcPct val="100000"/>
              </a:lnSpc>
              <a:spcBef>
                <a:spcPts val="0"/>
              </a:spcBef>
              <a:spcAft>
                <a:spcPts val="0"/>
              </a:spcAft>
              <a:buSzPts val="2800"/>
              <a:buNone/>
            </a:pPr>
            <a:r>
              <a:t/>
            </a:r>
            <a:endParaRPr sz="1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47"/>
          <p:cNvSpPr txBox="1"/>
          <p:nvPr>
            <p:ph type="title"/>
          </p:nvPr>
        </p:nvSpPr>
        <p:spPr>
          <a:xfrm>
            <a:off x="606225" y="172374"/>
            <a:ext cx="8382000" cy="626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lang="en"/>
              <a:t>SQL</a:t>
            </a:r>
            <a:endParaRPr/>
          </a:p>
        </p:txBody>
      </p:sp>
      <p:sp>
        <p:nvSpPr>
          <p:cNvPr id="154" name="Google Shape;154;p47"/>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155" name="Google Shape;155;p47"/>
          <p:cNvSpPr txBox="1"/>
          <p:nvPr/>
        </p:nvSpPr>
        <p:spPr>
          <a:xfrm>
            <a:off x="606225" y="1402165"/>
            <a:ext cx="4762786" cy="1268745"/>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 sz="1200" u="none" cap="none" strike="noStrike">
                <a:solidFill>
                  <a:schemeClr val="lt1"/>
                </a:solidFill>
                <a:latin typeface="Arial"/>
                <a:ea typeface="Arial"/>
                <a:cs typeface="Arial"/>
                <a:sym typeface="Arial"/>
              </a:rPr>
              <a:t>SELECT YEAR(p.calendarYear) as 'Year', p.playType AS 'Play Type’,        	ROUND(CAST(SUM(CASE WHEN playResult = 'W' THEN 1 	   	ELSE 0 END) AS FLOAT) / COUNT(*), 2) AS WinRatio</a:t>
            </a:r>
            <a:endParaRPr/>
          </a:p>
          <a:p>
            <a:pPr indent="0" lvl="0" marL="0" marR="0" rtl="0" algn="l">
              <a:lnSpc>
                <a:spcPct val="107000"/>
              </a:lnSpc>
              <a:spcBef>
                <a:spcPts val="0"/>
              </a:spcBef>
              <a:spcAft>
                <a:spcPts val="0"/>
              </a:spcAft>
              <a:buNone/>
            </a:pPr>
            <a:r>
              <a:rPr b="0" i="0" lang="en" sz="1200" u="none" cap="none" strike="noStrike">
                <a:solidFill>
                  <a:schemeClr val="lt1"/>
                </a:solidFill>
                <a:latin typeface="Arial"/>
                <a:ea typeface="Arial"/>
                <a:cs typeface="Arial"/>
                <a:sym typeface="Arial"/>
              </a:rPr>
              <a:t>FROM [Moneyball.Play] p</a:t>
            </a:r>
            <a:endParaRPr/>
          </a:p>
          <a:p>
            <a:pPr indent="0" lvl="0" marL="0" marR="0" rtl="0" algn="l">
              <a:lnSpc>
                <a:spcPct val="107000"/>
              </a:lnSpc>
              <a:spcBef>
                <a:spcPts val="0"/>
              </a:spcBef>
              <a:spcAft>
                <a:spcPts val="0"/>
              </a:spcAft>
              <a:buNone/>
            </a:pPr>
            <a:r>
              <a:rPr b="0" i="0" lang="en" sz="1200" u="none" cap="none" strike="noStrike">
                <a:solidFill>
                  <a:schemeClr val="lt1"/>
                </a:solidFill>
                <a:latin typeface="Arial"/>
                <a:ea typeface="Arial"/>
                <a:cs typeface="Arial"/>
                <a:sym typeface="Arial"/>
              </a:rPr>
              <a:t>GROUP BY p.playType,YEAR(p.calendarYear)</a:t>
            </a:r>
            <a:endParaRPr/>
          </a:p>
          <a:p>
            <a:pPr indent="0" lvl="0" marL="0" marR="0" rtl="0" algn="l">
              <a:lnSpc>
                <a:spcPct val="107000"/>
              </a:lnSpc>
              <a:spcBef>
                <a:spcPts val="0"/>
              </a:spcBef>
              <a:spcAft>
                <a:spcPts val="0"/>
              </a:spcAft>
              <a:buNone/>
            </a:pPr>
            <a:r>
              <a:rPr b="0" i="0" lang="en" sz="1200" u="none" cap="none" strike="noStrike">
                <a:solidFill>
                  <a:schemeClr val="lt1"/>
                </a:solidFill>
                <a:latin typeface="Arial"/>
                <a:ea typeface="Arial"/>
                <a:cs typeface="Arial"/>
                <a:sym typeface="Arial"/>
              </a:rPr>
              <a:t>ORDER BY YEAR(p.calendarYear);</a:t>
            </a:r>
            <a:endParaRPr/>
          </a:p>
        </p:txBody>
      </p:sp>
      <p:sp>
        <p:nvSpPr>
          <p:cNvPr id="156" name="Google Shape;156;p47"/>
          <p:cNvSpPr txBox="1"/>
          <p:nvPr/>
        </p:nvSpPr>
        <p:spPr>
          <a:xfrm>
            <a:off x="6172200" y="4478951"/>
            <a:ext cx="926757"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800" u="none" cap="none" strike="noStrike">
                <a:solidFill>
                  <a:schemeClr val="lt1"/>
                </a:solidFill>
                <a:latin typeface="Arial"/>
                <a:ea typeface="Arial"/>
                <a:cs typeface="Arial"/>
                <a:sym typeface="Arial"/>
              </a:rPr>
              <a:t>SQL Output</a:t>
            </a:r>
            <a:endParaRPr/>
          </a:p>
        </p:txBody>
      </p:sp>
      <p:pic>
        <p:nvPicPr>
          <p:cNvPr id="157" name="Google Shape;157;p47"/>
          <p:cNvPicPr preferRelativeResize="0"/>
          <p:nvPr/>
        </p:nvPicPr>
        <p:blipFill rotWithShape="1">
          <a:blip r:embed="rId3">
            <a:alphaModFix/>
          </a:blip>
          <a:srcRect b="0" l="0" r="0" t="0"/>
          <a:stretch/>
        </p:blipFill>
        <p:spPr>
          <a:xfrm>
            <a:off x="5369011" y="724502"/>
            <a:ext cx="1243692" cy="3694496"/>
          </a:xfrm>
          <a:prstGeom prst="rect">
            <a:avLst/>
          </a:prstGeom>
          <a:noFill/>
          <a:ln>
            <a:noFill/>
          </a:ln>
        </p:spPr>
      </p:pic>
      <p:grpSp>
        <p:nvGrpSpPr>
          <p:cNvPr id="158" name="Google Shape;158;p47"/>
          <p:cNvGrpSpPr/>
          <p:nvPr/>
        </p:nvGrpSpPr>
        <p:grpSpPr>
          <a:xfrm>
            <a:off x="6635578" y="724502"/>
            <a:ext cx="1243693" cy="3694496"/>
            <a:chOff x="3016170" y="101473"/>
            <a:chExt cx="1673911" cy="4940554"/>
          </a:xfrm>
        </p:grpSpPr>
        <p:pic>
          <p:nvPicPr>
            <p:cNvPr id="159" name="Google Shape;159;p47"/>
            <p:cNvPicPr preferRelativeResize="0"/>
            <p:nvPr/>
          </p:nvPicPr>
          <p:blipFill rotWithShape="1">
            <a:blip r:embed="rId4">
              <a:alphaModFix/>
            </a:blip>
            <a:srcRect b="0" l="0" r="63839" t="0"/>
            <a:stretch/>
          </p:blipFill>
          <p:spPr>
            <a:xfrm>
              <a:off x="3016170" y="101473"/>
              <a:ext cx="1125211" cy="4940554"/>
            </a:xfrm>
            <a:prstGeom prst="rect">
              <a:avLst/>
            </a:prstGeom>
            <a:noFill/>
            <a:ln>
              <a:noFill/>
            </a:ln>
          </p:spPr>
        </p:pic>
        <p:pic>
          <p:nvPicPr>
            <p:cNvPr id="160" name="Google Shape;160;p47"/>
            <p:cNvPicPr preferRelativeResize="0"/>
            <p:nvPr/>
          </p:nvPicPr>
          <p:blipFill rotWithShape="1">
            <a:blip r:embed="rId4">
              <a:alphaModFix/>
            </a:blip>
            <a:srcRect b="0" l="82366" r="0" t="0"/>
            <a:stretch/>
          </p:blipFill>
          <p:spPr>
            <a:xfrm>
              <a:off x="4141381" y="101473"/>
              <a:ext cx="548700" cy="4940554"/>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descr="Baseball players before match" id="165" name="Google Shape;165;p48"/>
          <p:cNvPicPr preferRelativeResize="0"/>
          <p:nvPr/>
        </p:nvPicPr>
        <p:blipFill rotWithShape="1">
          <a:blip r:embed="rId3">
            <a:alphaModFix amt="10000"/>
          </a:blip>
          <a:srcRect b="0" l="0" r="0" t="0"/>
          <a:stretch/>
        </p:blipFill>
        <p:spPr>
          <a:xfrm>
            <a:off x="-1077418" y="-142875"/>
            <a:ext cx="5244605" cy="5429250"/>
          </a:xfrm>
          <a:prstGeom prst="chevron">
            <a:avLst>
              <a:gd fmla="val 50000" name="adj"/>
            </a:avLst>
          </a:prstGeom>
          <a:noFill/>
          <a:ln>
            <a:noFill/>
          </a:ln>
        </p:spPr>
      </p:pic>
      <p:sp>
        <p:nvSpPr>
          <p:cNvPr id="166" name="Google Shape;166;p48"/>
          <p:cNvSpPr txBox="1"/>
          <p:nvPr>
            <p:ph type="title"/>
          </p:nvPr>
        </p:nvSpPr>
        <p:spPr>
          <a:xfrm>
            <a:off x="499899" y="60732"/>
            <a:ext cx="8382000" cy="6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lt1"/>
              </a:buClr>
              <a:buSzPts val="2000"/>
              <a:buFont typeface="Arial"/>
              <a:buNone/>
            </a:pPr>
            <a:r>
              <a:rPr b="0" i="0" lang="en" sz="2000" u="none" cap="none" strike="noStrike">
                <a:solidFill>
                  <a:schemeClr val="lt1"/>
                </a:solidFill>
                <a:latin typeface="Arial"/>
                <a:ea typeface="Arial"/>
                <a:cs typeface="Arial"/>
                <a:sym typeface="Arial"/>
              </a:rPr>
              <a:t>What is the ratio of game wins based on home, away, and neutral sites?</a:t>
            </a:r>
            <a:r>
              <a:rPr b="0" i="0" lang="en" sz="700" u="none" cap="none" strike="noStrike">
                <a:solidFill>
                  <a:schemeClr val="lt1"/>
                </a:solidFill>
                <a:latin typeface="Arial"/>
                <a:ea typeface="Arial"/>
                <a:cs typeface="Arial"/>
                <a:sym typeface="Arial"/>
              </a:rPr>
              <a:t> </a:t>
            </a:r>
            <a:endParaRPr b="0" i="0" sz="4400" u="none" cap="none" strike="noStrike">
              <a:solidFill>
                <a:schemeClr val="lt1"/>
              </a:solidFill>
              <a:latin typeface="Arial"/>
              <a:ea typeface="Arial"/>
              <a:cs typeface="Arial"/>
              <a:sym typeface="Arial"/>
            </a:endParaRPr>
          </a:p>
        </p:txBody>
      </p:sp>
      <p:sp>
        <p:nvSpPr>
          <p:cNvPr id="167" name="Google Shape;167;p48"/>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descr="A graph with lines and numbers&#10;&#10;Description automatically generated" id="168" name="Google Shape;168;p48"/>
          <p:cNvPicPr preferRelativeResize="0"/>
          <p:nvPr/>
        </p:nvPicPr>
        <p:blipFill rotWithShape="1">
          <a:blip r:embed="rId4">
            <a:alphaModFix/>
          </a:blip>
          <a:srcRect b="0" l="0" r="2017" t="5166"/>
          <a:stretch/>
        </p:blipFill>
        <p:spPr>
          <a:xfrm>
            <a:off x="499899" y="686832"/>
            <a:ext cx="6264875" cy="3637407"/>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49"/>
          <p:cNvSpPr txBox="1"/>
          <p:nvPr>
            <p:ph type="ctrTitle"/>
          </p:nvPr>
        </p:nvSpPr>
        <p:spPr>
          <a:xfrm>
            <a:off x="3657600" y="630000"/>
            <a:ext cx="4994700" cy="19110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700"/>
              <a:buNone/>
            </a:pPr>
            <a:r>
              <a:rPr lang="en"/>
              <a:t>Transaction 2</a:t>
            </a:r>
            <a:endParaRPr/>
          </a:p>
        </p:txBody>
      </p:sp>
      <p:sp>
        <p:nvSpPr>
          <p:cNvPr id="174" name="Google Shape;174;p49"/>
          <p:cNvSpPr txBox="1"/>
          <p:nvPr>
            <p:ph idx="1" type="subTitle"/>
          </p:nvPr>
        </p:nvSpPr>
        <p:spPr>
          <a:xfrm>
            <a:off x="3657600" y="2481268"/>
            <a:ext cx="5226908" cy="830997"/>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lt1"/>
              </a:buClr>
              <a:buSzPts val="2400"/>
              <a:buNone/>
            </a:pPr>
            <a:r>
              <a:rPr b="0" i="0" lang="en" u="none" cap="none" strike="noStrike">
                <a:solidFill>
                  <a:schemeClr val="lt1"/>
                </a:solidFill>
                <a:latin typeface="Arial"/>
                <a:ea typeface="Arial"/>
                <a:cs typeface="Arial"/>
                <a:sym typeface="Arial"/>
              </a:rPr>
              <a:t>What is the team’s average margin of wins and losses in the previous years?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50"/>
          <p:cNvSpPr txBox="1"/>
          <p:nvPr>
            <p:ph type="title"/>
          </p:nvPr>
        </p:nvSpPr>
        <p:spPr>
          <a:xfrm>
            <a:off x="606225" y="172374"/>
            <a:ext cx="8382000" cy="626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lang="en"/>
              <a:t>SQL</a:t>
            </a:r>
            <a:endParaRPr/>
          </a:p>
        </p:txBody>
      </p:sp>
      <p:sp>
        <p:nvSpPr>
          <p:cNvPr id="180" name="Google Shape;180;p50"/>
          <p:cNvSpPr txBox="1"/>
          <p:nvPr>
            <p:ph idx="4294967295" type="body"/>
          </p:nvPr>
        </p:nvSpPr>
        <p:spPr>
          <a:xfrm>
            <a:off x="654907" y="952608"/>
            <a:ext cx="5379100" cy="3533388"/>
          </a:xfrm>
          <a:prstGeom prst="rect">
            <a:avLst/>
          </a:prstGeom>
          <a:noFill/>
          <a:ln>
            <a:noFill/>
          </a:ln>
        </p:spPr>
        <p:txBody>
          <a:bodyPr anchorCtr="0" anchor="t" bIns="0" lIns="0" spcFirstLastPara="1" rIns="0" wrap="square" tIns="0">
            <a:noAutofit/>
          </a:bodyPr>
          <a:lstStyle/>
          <a:p>
            <a:pPr indent="0" lvl="0" marL="0" rtl="0" algn="l">
              <a:lnSpc>
                <a:spcPct val="107000"/>
              </a:lnSpc>
              <a:spcBef>
                <a:spcPts val="0"/>
              </a:spcBef>
              <a:spcAft>
                <a:spcPts val="0"/>
              </a:spcAft>
              <a:buClr>
                <a:srgbClr val="000000"/>
              </a:buClr>
              <a:buSzPts val="2400"/>
              <a:buNone/>
            </a:pPr>
            <a:r>
              <a:rPr lang="en" sz="1200">
                <a:solidFill>
                  <a:schemeClr val="lt1"/>
                </a:solidFill>
                <a:latin typeface="Arial"/>
                <a:ea typeface="Arial"/>
                <a:cs typeface="Arial"/>
                <a:sym typeface="Arial"/>
              </a:rPr>
              <a:t>SELECT YEAR(calendarYear) as 'Year', </a:t>
            </a:r>
            <a:endParaRPr/>
          </a:p>
          <a:p>
            <a:pPr indent="0" lvl="0" marL="0" rtl="0" algn="l">
              <a:lnSpc>
                <a:spcPct val="107000"/>
              </a:lnSpc>
              <a:spcBef>
                <a:spcPts val="0"/>
              </a:spcBef>
              <a:spcAft>
                <a:spcPts val="0"/>
              </a:spcAft>
              <a:buClr>
                <a:srgbClr val="000000"/>
              </a:buClr>
              <a:buSzPts val="2400"/>
              <a:buNone/>
            </a:pPr>
            <a:r>
              <a:rPr lang="en" sz="1200">
                <a:solidFill>
                  <a:schemeClr val="lt1"/>
                </a:solidFill>
                <a:latin typeface="Arial"/>
                <a:ea typeface="Arial"/>
                <a:cs typeface="Arial"/>
                <a:sym typeface="Arial"/>
              </a:rPr>
              <a:t>                  ROUND(AVG(CASE WHEN playresult = 'W' THEN CAST(playTerpScore –             	playOpponentScore AS FLOAT) ELSE NULL END),1) AS AvgWinMargin,</a:t>
            </a:r>
            <a:endParaRPr/>
          </a:p>
          <a:p>
            <a:pPr indent="0" lvl="0" marL="0" rtl="0" algn="l">
              <a:lnSpc>
                <a:spcPct val="107000"/>
              </a:lnSpc>
              <a:spcBef>
                <a:spcPts val="0"/>
              </a:spcBef>
              <a:spcAft>
                <a:spcPts val="0"/>
              </a:spcAft>
              <a:buClr>
                <a:srgbClr val="000000"/>
              </a:buClr>
              <a:buSzPts val="2400"/>
              <a:buNone/>
            </a:pPr>
            <a:r>
              <a:rPr lang="en" sz="1200">
                <a:solidFill>
                  <a:schemeClr val="lt1"/>
                </a:solidFill>
                <a:latin typeface="Arial"/>
                <a:ea typeface="Arial"/>
                <a:cs typeface="Arial"/>
                <a:sym typeface="Arial"/>
              </a:rPr>
              <a:t>                  ROUND(AVG(CASE WHEN playresult = 'L' THEN CAST(playTerpScore - 	playOpponentScore AS FLOAT) ELSE NULL END),1) AS AvgLossMargin </a:t>
            </a:r>
            <a:endParaRPr/>
          </a:p>
          <a:p>
            <a:pPr indent="0" lvl="0" marL="0" rtl="0" algn="l">
              <a:lnSpc>
                <a:spcPct val="107000"/>
              </a:lnSpc>
              <a:spcBef>
                <a:spcPts val="0"/>
              </a:spcBef>
              <a:spcAft>
                <a:spcPts val="0"/>
              </a:spcAft>
              <a:buClr>
                <a:srgbClr val="000000"/>
              </a:buClr>
              <a:buSzPts val="2400"/>
              <a:buNone/>
            </a:pPr>
            <a:r>
              <a:rPr lang="en" sz="1200">
                <a:solidFill>
                  <a:schemeClr val="lt1"/>
                </a:solidFill>
                <a:latin typeface="Arial"/>
                <a:ea typeface="Arial"/>
                <a:cs typeface="Arial"/>
                <a:sym typeface="Arial"/>
              </a:rPr>
              <a:t>FROM [Moneyball.Play]</a:t>
            </a:r>
            <a:endParaRPr/>
          </a:p>
          <a:p>
            <a:pPr indent="0" lvl="0" marL="0" rtl="0" algn="l">
              <a:lnSpc>
                <a:spcPct val="107000"/>
              </a:lnSpc>
              <a:spcBef>
                <a:spcPts val="0"/>
              </a:spcBef>
              <a:spcAft>
                <a:spcPts val="0"/>
              </a:spcAft>
              <a:buClr>
                <a:srgbClr val="000000"/>
              </a:buClr>
              <a:buSzPts val="2400"/>
              <a:buNone/>
            </a:pPr>
            <a:r>
              <a:rPr lang="en" sz="1200">
                <a:solidFill>
                  <a:schemeClr val="lt1"/>
                </a:solidFill>
                <a:latin typeface="Arial"/>
                <a:ea typeface="Arial"/>
                <a:cs typeface="Arial"/>
                <a:sym typeface="Arial"/>
              </a:rPr>
              <a:t>GROUP BY YEAR(calendarYear)</a:t>
            </a:r>
            <a:endParaRPr/>
          </a:p>
          <a:p>
            <a:pPr indent="0" lvl="0" marL="0" rtl="0" algn="l">
              <a:lnSpc>
                <a:spcPct val="107000"/>
              </a:lnSpc>
              <a:spcBef>
                <a:spcPts val="0"/>
              </a:spcBef>
              <a:spcAft>
                <a:spcPts val="0"/>
              </a:spcAft>
              <a:buClr>
                <a:srgbClr val="000000"/>
              </a:buClr>
              <a:buSzPts val="2400"/>
              <a:buNone/>
            </a:pPr>
            <a:r>
              <a:rPr lang="en" sz="1200">
                <a:solidFill>
                  <a:schemeClr val="lt1"/>
                </a:solidFill>
                <a:latin typeface="Arial"/>
                <a:ea typeface="Arial"/>
                <a:cs typeface="Arial"/>
                <a:sym typeface="Arial"/>
              </a:rPr>
              <a:t>ORDER BY YEAR(calendarYear);</a:t>
            </a:r>
            <a:endParaRPr/>
          </a:p>
        </p:txBody>
      </p:sp>
      <p:sp>
        <p:nvSpPr>
          <p:cNvPr id="181" name="Google Shape;181;p50"/>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182" name="Google Shape;182;p50"/>
          <p:cNvSpPr txBox="1"/>
          <p:nvPr/>
        </p:nvSpPr>
        <p:spPr>
          <a:xfrm>
            <a:off x="6799772" y="4485996"/>
            <a:ext cx="926757"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800" u="none" cap="none" strike="noStrike">
                <a:solidFill>
                  <a:schemeClr val="lt1"/>
                </a:solidFill>
                <a:latin typeface="Arial"/>
                <a:ea typeface="Arial"/>
                <a:cs typeface="Arial"/>
                <a:sym typeface="Arial"/>
              </a:rPr>
              <a:t>SQL Output</a:t>
            </a:r>
            <a:endParaRPr/>
          </a:p>
        </p:txBody>
      </p:sp>
      <p:pic>
        <p:nvPicPr>
          <p:cNvPr id="183" name="Google Shape;183;p50"/>
          <p:cNvPicPr preferRelativeResize="0"/>
          <p:nvPr/>
        </p:nvPicPr>
        <p:blipFill rotWithShape="1">
          <a:blip r:embed="rId3">
            <a:alphaModFix/>
          </a:blip>
          <a:srcRect b="0" l="0" r="0" t="0"/>
          <a:stretch/>
        </p:blipFill>
        <p:spPr>
          <a:xfrm>
            <a:off x="6181017" y="390755"/>
            <a:ext cx="2164268" cy="40846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51"/>
          <p:cNvSpPr txBox="1"/>
          <p:nvPr>
            <p:ph type="title"/>
          </p:nvPr>
        </p:nvSpPr>
        <p:spPr>
          <a:xfrm>
            <a:off x="606225" y="311701"/>
            <a:ext cx="8382000" cy="626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lang="en"/>
              <a:t>Why not Run differential?</a:t>
            </a:r>
            <a:endParaRPr/>
          </a:p>
        </p:txBody>
      </p:sp>
      <p:grpSp>
        <p:nvGrpSpPr>
          <p:cNvPr id="189" name="Google Shape;189;p51"/>
          <p:cNvGrpSpPr/>
          <p:nvPr/>
        </p:nvGrpSpPr>
        <p:grpSpPr>
          <a:xfrm>
            <a:off x="5494984" y="1409481"/>
            <a:ext cx="2102717" cy="766030"/>
            <a:chOff x="-1" y="2293506"/>
            <a:chExt cx="1611323" cy="731243"/>
          </a:xfrm>
        </p:grpSpPr>
        <p:sp>
          <p:nvSpPr>
            <p:cNvPr id="190" name="Google Shape;190;p51"/>
            <p:cNvSpPr/>
            <p:nvPr/>
          </p:nvSpPr>
          <p:spPr>
            <a:xfrm>
              <a:off x="0" y="2293506"/>
              <a:ext cx="1611322" cy="731243"/>
            </a:xfrm>
            <a:prstGeom prst="rect">
              <a:avLst/>
            </a:prstGeom>
            <a:noFill/>
            <a:ln cap="flat" cmpd="sng" w="2540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91" name="Google Shape;191;p51"/>
            <p:cNvSpPr txBox="1"/>
            <p:nvPr/>
          </p:nvSpPr>
          <p:spPr>
            <a:xfrm>
              <a:off x="-1" y="2293506"/>
              <a:ext cx="1611322" cy="731243"/>
            </a:xfrm>
            <a:prstGeom prst="rect">
              <a:avLst/>
            </a:prstGeom>
            <a:noFill/>
            <a:ln>
              <a:noFill/>
            </a:ln>
          </p:spPr>
          <p:txBody>
            <a:bodyPr anchorCtr="0" anchor="ctr" bIns="16000" lIns="48000" spcFirstLastPara="1" rIns="16000" wrap="square" tIns="160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Run differential:</a:t>
              </a:r>
              <a:endParaRPr/>
            </a:p>
            <a:p>
              <a:pPr indent="0" lvl="0" marL="0" marR="0" rtl="0" algn="ctr">
                <a:lnSpc>
                  <a:spcPct val="90000"/>
                </a:lnSpc>
                <a:spcBef>
                  <a:spcPts val="42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Season1: -2</a:t>
              </a:r>
              <a:endParaRPr/>
            </a:p>
            <a:p>
              <a:pPr indent="0" lvl="0" marL="0" marR="0" rtl="0" algn="ctr">
                <a:lnSpc>
                  <a:spcPct val="90000"/>
                </a:lnSpc>
                <a:spcBef>
                  <a:spcPts val="42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Season2: -2</a:t>
              </a:r>
              <a:endParaRPr/>
            </a:p>
          </p:txBody>
        </p:sp>
      </p:grpSp>
      <p:grpSp>
        <p:nvGrpSpPr>
          <p:cNvPr id="192" name="Google Shape;192;p51"/>
          <p:cNvGrpSpPr/>
          <p:nvPr/>
        </p:nvGrpSpPr>
        <p:grpSpPr>
          <a:xfrm>
            <a:off x="5227544" y="2877574"/>
            <a:ext cx="2637596" cy="766032"/>
            <a:chOff x="5488835" y="1117640"/>
            <a:chExt cx="3513937" cy="1352893"/>
          </a:xfrm>
        </p:grpSpPr>
        <p:sp>
          <p:nvSpPr>
            <p:cNvPr id="193" name="Google Shape;193;p51"/>
            <p:cNvSpPr/>
            <p:nvPr/>
          </p:nvSpPr>
          <p:spPr>
            <a:xfrm>
              <a:off x="5488835" y="1117640"/>
              <a:ext cx="3513937" cy="1352893"/>
            </a:xfrm>
            <a:prstGeom prst="rect">
              <a:avLst/>
            </a:prstGeom>
            <a:noFill/>
            <a:ln cap="flat" cmpd="sng" w="2540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4" name="Google Shape;194;p51"/>
            <p:cNvSpPr txBox="1"/>
            <p:nvPr/>
          </p:nvSpPr>
          <p:spPr>
            <a:xfrm>
              <a:off x="5488837" y="1117640"/>
              <a:ext cx="1939334" cy="1352893"/>
            </a:xfrm>
            <a:prstGeom prst="rect">
              <a:avLst/>
            </a:prstGeom>
            <a:noFill/>
            <a:ln>
              <a:noFill/>
            </a:ln>
          </p:spPr>
          <p:txBody>
            <a:bodyPr anchorCtr="0" anchor="ctr" bIns="16000" lIns="48000" spcFirstLastPara="1" rIns="16000" wrap="square" tIns="160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AvgLossMargin:</a:t>
              </a:r>
              <a:endParaRPr/>
            </a:p>
            <a:p>
              <a:pPr indent="0" lvl="0" marL="0" marR="0" rtl="0" algn="ctr">
                <a:lnSpc>
                  <a:spcPct val="90000"/>
                </a:lnSpc>
                <a:spcBef>
                  <a:spcPts val="42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Season1: -3</a:t>
              </a:r>
              <a:endParaRPr/>
            </a:p>
            <a:p>
              <a:pPr indent="0" lvl="0" marL="0" marR="0" rtl="0" algn="ctr">
                <a:lnSpc>
                  <a:spcPct val="90000"/>
                </a:lnSpc>
                <a:spcBef>
                  <a:spcPts val="42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Season2: -1</a:t>
              </a:r>
              <a:endParaRPr/>
            </a:p>
          </p:txBody>
        </p:sp>
      </p:grpSp>
      <p:graphicFrame>
        <p:nvGraphicFramePr>
          <p:cNvPr id="195" name="Google Shape;195;p51"/>
          <p:cNvGraphicFramePr/>
          <p:nvPr/>
        </p:nvGraphicFramePr>
        <p:xfrm>
          <a:off x="1349122" y="1409481"/>
          <a:ext cx="3000000" cy="3000000"/>
        </p:xfrm>
        <a:graphic>
          <a:graphicData uri="http://schemas.openxmlformats.org/drawingml/2006/table">
            <a:tbl>
              <a:tblPr bandRow="1" firstRow="1">
                <a:noFill/>
                <a:tableStyleId>{2554CB5C-5B3C-4D6E-B3FD-51EB84DC22C9}</a:tableStyleId>
              </a:tblPr>
              <a:tblGrid>
                <a:gridCol w="771775"/>
                <a:gridCol w="652400"/>
                <a:gridCol w="945725"/>
                <a:gridCol w="981775"/>
              </a:tblGrid>
              <a:tr h="482625">
                <a:tc>
                  <a:txBody>
                    <a:bodyPr/>
                    <a:lstStyle/>
                    <a:p>
                      <a:pPr indent="0" lvl="0" marL="0" marR="0" rtl="0" algn="l">
                        <a:lnSpc>
                          <a:spcPct val="100000"/>
                        </a:lnSpc>
                        <a:spcBef>
                          <a:spcPts val="0"/>
                        </a:spcBef>
                        <a:spcAft>
                          <a:spcPts val="0"/>
                        </a:spcAft>
                        <a:buNone/>
                      </a:pPr>
                      <a:r>
                        <a:rPr lang="en" sz="1200" u="none" cap="none" strike="noStrike"/>
                        <a:t>Season</a:t>
                      </a:r>
                      <a:endParaRPr/>
                    </a:p>
                  </a:txBody>
                  <a:tcPr marT="45725" marB="45725" marR="91450" marL="91450"/>
                </a:tc>
                <a:tc>
                  <a:txBody>
                    <a:bodyPr/>
                    <a:lstStyle/>
                    <a:p>
                      <a:pPr indent="0" lvl="0" marL="0" marR="0" rtl="0" algn="l">
                        <a:lnSpc>
                          <a:spcPct val="100000"/>
                        </a:lnSpc>
                        <a:spcBef>
                          <a:spcPts val="0"/>
                        </a:spcBef>
                        <a:spcAft>
                          <a:spcPts val="0"/>
                        </a:spcAft>
                        <a:buNone/>
                      </a:pPr>
                      <a:r>
                        <a:rPr lang="en" sz="1200" u="none" cap="none" strike="noStrike"/>
                        <a:t>Game</a:t>
                      </a:r>
                      <a:endParaRPr/>
                    </a:p>
                  </a:txBody>
                  <a:tcPr marT="45725" marB="45725" marR="91450" marL="91450"/>
                </a:tc>
                <a:tc>
                  <a:txBody>
                    <a:bodyPr/>
                    <a:lstStyle/>
                    <a:p>
                      <a:pPr indent="0" lvl="0" marL="0" marR="0" rtl="0" algn="l">
                        <a:lnSpc>
                          <a:spcPct val="100000"/>
                        </a:lnSpc>
                        <a:spcBef>
                          <a:spcPts val="0"/>
                        </a:spcBef>
                        <a:spcAft>
                          <a:spcPts val="0"/>
                        </a:spcAft>
                        <a:buNone/>
                      </a:pPr>
                      <a:r>
                        <a:rPr lang="en" sz="1200" u="none" cap="none" strike="noStrike"/>
                        <a:t>TerpScore</a:t>
                      </a:r>
                      <a:endParaRPr/>
                    </a:p>
                  </a:txBody>
                  <a:tcPr marT="45725" marB="45725" marR="91450" marL="91450"/>
                </a:tc>
                <a:tc>
                  <a:txBody>
                    <a:bodyPr/>
                    <a:lstStyle/>
                    <a:p>
                      <a:pPr indent="0" lvl="0" marL="0" marR="0" rtl="0" algn="l">
                        <a:lnSpc>
                          <a:spcPct val="100000"/>
                        </a:lnSpc>
                        <a:spcBef>
                          <a:spcPts val="0"/>
                        </a:spcBef>
                        <a:spcAft>
                          <a:spcPts val="0"/>
                        </a:spcAft>
                        <a:buNone/>
                      </a:pPr>
                      <a:r>
                        <a:rPr lang="en" sz="1200" u="none" cap="none" strike="noStrike"/>
                        <a:t>OppScore</a:t>
                      </a:r>
                      <a:endParaRPr/>
                    </a:p>
                  </a:txBody>
                  <a:tcPr marT="45725" marB="45725" marR="91450" marL="91450"/>
                </a:tc>
              </a:tr>
              <a:tr h="289575">
                <a:tc>
                  <a:txBody>
                    <a:bodyPr/>
                    <a:lstStyle/>
                    <a:p>
                      <a:pPr indent="0" lvl="0" marL="0" marR="0" rtl="0" algn="ctr">
                        <a:lnSpc>
                          <a:spcPct val="100000"/>
                        </a:lnSpc>
                        <a:spcBef>
                          <a:spcPts val="0"/>
                        </a:spcBef>
                        <a:spcAft>
                          <a:spcPts val="0"/>
                        </a:spcAft>
                        <a:buNone/>
                      </a:pPr>
                      <a:r>
                        <a:rPr lang="en" sz="1200" u="none" cap="none" strike="noStrike"/>
                        <a:t>1</a:t>
                      </a:r>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t>1</a:t>
                      </a:r>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t>2</a:t>
                      </a:r>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t>1</a:t>
                      </a:r>
                      <a:endParaRPr/>
                    </a:p>
                  </a:txBody>
                  <a:tcPr marT="45725" marB="45725" marR="91450" marL="91450"/>
                </a:tc>
              </a:tr>
              <a:tr h="289575">
                <a:tc>
                  <a:txBody>
                    <a:bodyPr/>
                    <a:lstStyle/>
                    <a:p>
                      <a:pPr indent="0" lvl="0" marL="0" marR="0" rtl="0" algn="ctr">
                        <a:lnSpc>
                          <a:spcPct val="100000"/>
                        </a:lnSpc>
                        <a:spcBef>
                          <a:spcPts val="0"/>
                        </a:spcBef>
                        <a:spcAft>
                          <a:spcPts val="0"/>
                        </a:spcAft>
                        <a:buNone/>
                      </a:pPr>
                      <a:r>
                        <a:rPr lang="en" sz="1200" u="none" cap="none" strike="noStrike"/>
                        <a:t>1</a:t>
                      </a:r>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t>2</a:t>
                      </a:r>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t>2</a:t>
                      </a:r>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t>5</a:t>
                      </a:r>
                      <a:endParaRPr/>
                    </a:p>
                  </a:txBody>
                  <a:tcPr marT="45725" marB="45725" marR="91450" marL="91450"/>
                </a:tc>
              </a:tr>
              <a:tr h="289575">
                <a:tc>
                  <a:txBody>
                    <a:bodyPr/>
                    <a:lstStyle/>
                    <a:p>
                      <a:pPr indent="0" lvl="0" marL="0" marR="0" rtl="0" algn="ctr">
                        <a:lnSpc>
                          <a:spcPct val="100000"/>
                        </a:lnSpc>
                        <a:spcBef>
                          <a:spcPts val="0"/>
                        </a:spcBef>
                        <a:spcAft>
                          <a:spcPts val="0"/>
                        </a:spcAft>
                        <a:buNone/>
                      </a:pPr>
                      <a:r>
                        <a:rPr lang="en" sz="1200" u="none" cap="none" strike="noStrike"/>
                        <a:t>2</a:t>
                      </a:r>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t>1</a:t>
                      </a:r>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t>1</a:t>
                      </a:r>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t>2</a:t>
                      </a:r>
                      <a:endParaRPr/>
                    </a:p>
                  </a:txBody>
                  <a:tcPr marT="45725" marB="45725" marR="91450" marL="91450"/>
                </a:tc>
              </a:tr>
              <a:tr h="289575">
                <a:tc>
                  <a:txBody>
                    <a:bodyPr/>
                    <a:lstStyle/>
                    <a:p>
                      <a:pPr indent="0" lvl="0" marL="0" marR="0" rtl="0" algn="ctr">
                        <a:lnSpc>
                          <a:spcPct val="100000"/>
                        </a:lnSpc>
                        <a:spcBef>
                          <a:spcPts val="0"/>
                        </a:spcBef>
                        <a:spcAft>
                          <a:spcPts val="0"/>
                        </a:spcAft>
                        <a:buNone/>
                      </a:pPr>
                      <a:r>
                        <a:rPr lang="en" sz="1200" u="none" cap="none" strike="noStrike"/>
                        <a:t>2</a:t>
                      </a:r>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t>2</a:t>
                      </a:r>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t>1</a:t>
                      </a:r>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t>2</a:t>
                      </a:r>
                      <a:endParaRPr/>
                    </a:p>
                  </a:txBody>
                  <a:tcPr marT="45725" marB="45725" marR="91450" marL="91450"/>
                </a:tc>
              </a:tr>
            </a:tbl>
          </a:graphicData>
        </a:graphic>
      </p:graphicFrame>
      <p:sp>
        <p:nvSpPr>
          <p:cNvPr id="196" name="Google Shape;196;p51"/>
          <p:cNvSpPr txBox="1"/>
          <p:nvPr/>
        </p:nvSpPr>
        <p:spPr>
          <a:xfrm>
            <a:off x="6435578" y="2877575"/>
            <a:ext cx="1359300" cy="766031"/>
          </a:xfrm>
          <a:prstGeom prst="rect">
            <a:avLst/>
          </a:prstGeom>
          <a:noFill/>
          <a:ln>
            <a:noFill/>
          </a:ln>
        </p:spPr>
        <p:txBody>
          <a:bodyPr anchorCtr="0" anchor="ctr" bIns="16000" lIns="48000" spcFirstLastPara="1" rIns="16000" wrap="square" tIns="160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AvgWinMargin:</a:t>
            </a:r>
            <a:endParaRPr/>
          </a:p>
          <a:p>
            <a:pPr indent="0" lvl="0" marL="0" marR="0" rtl="0" algn="ctr">
              <a:lnSpc>
                <a:spcPct val="90000"/>
              </a:lnSpc>
              <a:spcBef>
                <a:spcPts val="42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Season1: 1</a:t>
            </a:r>
            <a:endParaRPr/>
          </a:p>
          <a:p>
            <a:pPr indent="0" lvl="0" marL="0" marR="0" rtl="0" algn="ctr">
              <a:lnSpc>
                <a:spcPct val="90000"/>
              </a:lnSpc>
              <a:spcBef>
                <a:spcPts val="42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Season2: 0</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descr="Baseball players before match" id="201" name="Google Shape;201;p52"/>
          <p:cNvPicPr preferRelativeResize="0"/>
          <p:nvPr/>
        </p:nvPicPr>
        <p:blipFill rotWithShape="1">
          <a:blip r:embed="rId3">
            <a:alphaModFix amt="10000"/>
          </a:blip>
          <a:srcRect b="0" l="0" r="0" t="0"/>
          <a:stretch/>
        </p:blipFill>
        <p:spPr>
          <a:xfrm>
            <a:off x="-1077418" y="-142875"/>
            <a:ext cx="5244605" cy="5429250"/>
          </a:xfrm>
          <a:prstGeom prst="chevron">
            <a:avLst>
              <a:gd fmla="val 50000" name="adj"/>
            </a:avLst>
          </a:prstGeom>
          <a:noFill/>
          <a:ln>
            <a:noFill/>
          </a:ln>
        </p:spPr>
      </p:pic>
      <p:sp>
        <p:nvSpPr>
          <p:cNvPr id="202" name="Google Shape;202;p52"/>
          <p:cNvSpPr txBox="1"/>
          <p:nvPr>
            <p:ph type="title"/>
          </p:nvPr>
        </p:nvSpPr>
        <p:spPr>
          <a:xfrm>
            <a:off x="258038" y="97946"/>
            <a:ext cx="8798272" cy="626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2000"/>
              <a:buNone/>
            </a:pPr>
            <a:r>
              <a:rPr b="0" i="0" lang="en" sz="2000" u="none" cap="none" strike="noStrike">
                <a:solidFill>
                  <a:schemeClr val="lt1"/>
                </a:solidFill>
                <a:latin typeface="Arial"/>
                <a:ea typeface="Arial"/>
                <a:cs typeface="Arial"/>
                <a:sym typeface="Arial"/>
              </a:rPr>
              <a:t>What is the team’s average margin of wins and losses in the previous years? </a:t>
            </a:r>
            <a:endParaRPr/>
          </a:p>
        </p:txBody>
      </p:sp>
      <p:sp>
        <p:nvSpPr>
          <p:cNvPr id="203" name="Google Shape;203;p52"/>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204" name="Google Shape;204;p52"/>
          <p:cNvPicPr preferRelativeResize="0"/>
          <p:nvPr/>
        </p:nvPicPr>
        <p:blipFill rotWithShape="1">
          <a:blip r:embed="rId4">
            <a:alphaModFix/>
          </a:blip>
          <a:srcRect b="0" l="0" r="0" t="0"/>
          <a:stretch/>
        </p:blipFill>
        <p:spPr>
          <a:xfrm>
            <a:off x="461872" y="785602"/>
            <a:ext cx="7183325" cy="363179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53"/>
          <p:cNvSpPr txBox="1"/>
          <p:nvPr>
            <p:ph type="ctrTitle"/>
          </p:nvPr>
        </p:nvSpPr>
        <p:spPr>
          <a:xfrm>
            <a:off x="3657600" y="630000"/>
            <a:ext cx="4994700" cy="19110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700"/>
              <a:buNone/>
            </a:pPr>
            <a:r>
              <a:rPr lang="en"/>
              <a:t>Transaction 3</a:t>
            </a:r>
            <a:endParaRPr/>
          </a:p>
        </p:txBody>
      </p:sp>
      <p:sp>
        <p:nvSpPr>
          <p:cNvPr id="210" name="Google Shape;210;p53"/>
          <p:cNvSpPr txBox="1"/>
          <p:nvPr>
            <p:ph idx="1" type="subTitle"/>
          </p:nvPr>
        </p:nvSpPr>
        <p:spPr>
          <a:xfrm>
            <a:off x="3657600" y="2481268"/>
            <a:ext cx="5226908" cy="830997"/>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lt1"/>
              </a:buClr>
              <a:buSzPts val="2400"/>
              <a:buNone/>
            </a:pPr>
            <a:r>
              <a:rPr b="0" i="0" lang="en" u="none" cap="none" strike="noStrike">
                <a:solidFill>
                  <a:schemeClr val="lt1"/>
                </a:solidFill>
                <a:latin typeface="Arial"/>
                <a:ea typeface="Arial"/>
                <a:cs typeface="Arial"/>
                <a:sym typeface="Arial"/>
              </a:rPr>
              <a:t>What is the ratio of game wins in Big Ten conference games?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54"/>
          <p:cNvSpPr txBox="1"/>
          <p:nvPr>
            <p:ph type="title"/>
          </p:nvPr>
        </p:nvSpPr>
        <p:spPr>
          <a:xfrm>
            <a:off x="606225" y="172374"/>
            <a:ext cx="8382000" cy="626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lang="en"/>
              <a:t>SQL</a:t>
            </a:r>
            <a:endParaRPr/>
          </a:p>
        </p:txBody>
      </p:sp>
      <p:sp>
        <p:nvSpPr>
          <p:cNvPr id="216" name="Google Shape;216;p54"/>
          <p:cNvSpPr txBox="1"/>
          <p:nvPr>
            <p:ph idx="4294967295" type="body"/>
          </p:nvPr>
        </p:nvSpPr>
        <p:spPr>
          <a:xfrm>
            <a:off x="654907" y="952608"/>
            <a:ext cx="5379100" cy="3533388"/>
          </a:xfrm>
          <a:prstGeom prst="rect">
            <a:avLst/>
          </a:prstGeom>
          <a:noFill/>
          <a:ln>
            <a:noFill/>
          </a:ln>
        </p:spPr>
        <p:txBody>
          <a:bodyPr anchorCtr="0" anchor="t" bIns="0" lIns="0" spcFirstLastPara="1" rIns="0" wrap="square" tIns="0">
            <a:noAutofit/>
          </a:bodyPr>
          <a:lstStyle/>
          <a:p>
            <a:pPr indent="0" lvl="0" marL="0" rtl="0" algn="l">
              <a:lnSpc>
                <a:spcPct val="107000"/>
              </a:lnSpc>
              <a:spcBef>
                <a:spcPts val="0"/>
              </a:spcBef>
              <a:spcAft>
                <a:spcPts val="0"/>
              </a:spcAft>
              <a:buClr>
                <a:srgbClr val="000000"/>
              </a:buClr>
              <a:buSzPts val="2400"/>
              <a:buNone/>
            </a:pPr>
            <a:r>
              <a:rPr lang="en" sz="1200">
                <a:solidFill>
                  <a:schemeClr val="lt1"/>
                </a:solidFill>
                <a:latin typeface="Arial"/>
                <a:ea typeface="Arial"/>
                <a:cs typeface="Arial"/>
                <a:sym typeface="Arial"/>
              </a:rPr>
              <a:t>SELECT YEAR(p.calendarYear) as 'Year', </a:t>
            </a:r>
            <a:endParaRPr/>
          </a:p>
          <a:p>
            <a:pPr indent="0" lvl="0" marL="0" rtl="0" algn="l">
              <a:lnSpc>
                <a:spcPct val="107000"/>
              </a:lnSpc>
              <a:spcBef>
                <a:spcPts val="0"/>
              </a:spcBef>
              <a:spcAft>
                <a:spcPts val="0"/>
              </a:spcAft>
              <a:buClr>
                <a:srgbClr val="000000"/>
              </a:buClr>
              <a:buSzPts val="2400"/>
              <a:buNone/>
            </a:pPr>
            <a:r>
              <a:rPr lang="en" sz="1200">
                <a:solidFill>
                  <a:schemeClr val="lt1"/>
                </a:solidFill>
                <a:latin typeface="Arial"/>
                <a:ea typeface="Arial"/>
                <a:cs typeface="Arial"/>
                <a:sym typeface="Arial"/>
              </a:rPr>
              <a:t>	   ROUND(CAST(SUM(CASE WHEN playResult = 'W' THEN 1 ELSE 0 END) AS FLOAT) / COUNT(*), 2) AS WinRatio</a:t>
            </a:r>
            <a:endParaRPr/>
          </a:p>
          <a:p>
            <a:pPr indent="0" lvl="0" marL="0" rtl="0" algn="l">
              <a:lnSpc>
                <a:spcPct val="107000"/>
              </a:lnSpc>
              <a:spcBef>
                <a:spcPts val="0"/>
              </a:spcBef>
              <a:spcAft>
                <a:spcPts val="0"/>
              </a:spcAft>
              <a:buClr>
                <a:srgbClr val="000000"/>
              </a:buClr>
              <a:buSzPts val="2400"/>
              <a:buNone/>
            </a:pPr>
            <a:r>
              <a:rPr lang="en" sz="1200">
                <a:solidFill>
                  <a:schemeClr val="lt1"/>
                </a:solidFill>
                <a:latin typeface="Arial"/>
                <a:ea typeface="Arial"/>
                <a:cs typeface="Arial"/>
                <a:sym typeface="Arial"/>
              </a:rPr>
              <a:t>FROM [Moneyball.Play] p, [Moneyball.Tournament] t</a:t>
            </a:r>
            <a:endParaRPr/>
          </a:p>
          <a:p>
            <a:pPr indent="0" lvl="0" marL="0" rtl="0" algn="l">
              <a:lnSpc>
                <a:spcPct val="107000"/>
              </a:lnSpc>
              <a:spcBef>
                <a:spcPts val="0"/>
              </a:spcBef>
              <a:spcAft>
                <a:spcPts val="0"/>
              </a:spcAft>
              <a:buClr>
                <a:srgbClr val="000000"/>
              </a:buClr>
              <a:buSzPts val="2400"/>
              <a:buNone/>
            </a:pPr>
            <a:r>
              <a:rPr lang="en" sz="1200">
                <a:solidFill>
                  <a:schemeClr val="lt1"/>
                </a:solidFill>
                <a:latin typeface="Arial"/>
                <a:ea typeface="Arial"/>
                <a:cs typeface="Arial"/>
                <a:sym typeface="Arial"/>
              </a:rPr>
              <a:t>WHERE p.tournamentId = t.tournamentId AND t.tournamentName = 'Big Ten'</a:t>
            </a:r>
            <a:endParaRPr/>
          </a:p>
          <a:p>
            <a:pPr indent="0" lvl="0" marL="0" rtl="0" algn="l">
              <a:lnSpc>
                <a:spcPct val="107000"/>
              </a:lnSpc>
              <a:spcBef>
                <a:spcPts val="0"/>
              </a:spcBef>
              <a:spcAft>
                <a:spcPts val="0"/>
              </a:spcAft>
              <a:buClr>
                <a:srgbClr val="000000"/>
              </a:buClr>
              <a:buSzPts val="2400"/>
              <a:buNone/>
            </a:pPr>
            <a:r>
              <a:rPr lang="en" sz="1200">
                <a:solidFill>
                  <a:schemeClr val="lt1"/>
                </a:solidFill>
                <a:latin typeface="Arial"/>
                <a:ea typeface="Arial"/>
                <a:cs typeface="Arial"/>
                <a:sym typeface="Arial"/>
              </a:rPr>
              <a:t>GROUP BY t.tournamentName, YEAR(p.calendarYear)</a:t>
            </a:r>
            <a:endParaRPr/>
          </a:p>
          <a:p>
            <a:pPr indent="0" lvl="0" marL="0" rtl="0" algn="l">
              <a:lnSpc>
                <a:spcPct val="107000"/>
              </a:lnSpc>
              <a:spcBef>
                <a:spcPts val="0"/>
              </a:spcBef>
              <a:spcAft>
                <a:spcPts val="0"/>
              </a:spcAft>
              <a:buClr>
                <a:srgbClr val="000000"/>
              </a:buClr>
              <a:buSzPts val="2400"/>
              <a:buNone/>
            </a:pPr>
            <a:r>
              <a:rPr lang="en" sz="1200">
                <a:solidFill>
                  <a:schemeClr val="lt1"/>
                </a:solidFill>
                <a:latin typeface="Arial"/>
                <a:ea typeface="Arial"/>
                <a:cs typeface="Arial"/>
                <a:sym typeface="Arial"/>
              </a:rPr>
              <a:t>ORDER BY YEAR(p.calendarYear);</a:t>
            </a:r>
            <a:endParaRPr/>
          </a:p>
        </p:txBody>
      </p:sp>
      <p:sp>
        <p:nvSpPr>
          <p:cNvPr id="217" name="Google Shape;217;p54"/>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18" name="Google Shape;218;p54"/>
          <p:cNvSpPr txBox="1"/>
          <p:nvPr/>
        </p:nvSpPr>
        <p:spPr>
          <a:xfrm>
            <a:off x="6764118" y="3906409"/>
            <a:ext cx="926757"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800" u="none" cap="none" strike="noStrike">
                <a:solidFill>
                  <a:schemeClr val="lt1"/>
                </a:solidFill>
                <a:latin typeface="Arial"/>
                <a:ea typeface="Arial"/>
                <a:cs typeface="Arial"/>
                <a:sym typeface="Arial"/>
              </a:rPr>
              <a:t>SQL Output</a:t>
            </a:r>
            <a:endParaRPr/>
          </a:p>
        </p:txBody>
      </p:sp>
      <p:pic>
        <p:nvPicPr>
          <p:cNvPr id="219" name="Google Shape;219;p54"/>
          <p:cNvPicPr preferRelativeResize="0"/>
          <p:nvPr/>
        </p:nvPicPr>
        <p:blipFill rotWithShape="1">
          <a:blip r:embed="rId3">
            <a:alphaModFix/>
          </a:blip>
          <a:srcRect b="0" l="0" r="0" t="0"/>
          <a:stretch/>
        </p:blipFill>
        <p:spPr>
          <a:xfrm>
            <a:off x="6560747" y="564356"/>
            <a:ext cx="1333500" cy="3200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descr="Baseball players before match" id="224" name="Google Shape;224;p55"/>
          <p:cNvPicPr preferRelativeResize="0"/>
          <p:nvPr/>
        </p:nvPicPr>
        <p:blipFill rotWithShape="1">
          <a:blip r:embed="rId3">
            <a:alphaModFix amt="10000"/>
          </a:blip>
          <a:srcRect b="0" l="0" r="0" t="0"/>
          <a:stretch/>
        </p:blipFill>
        <p:spPr>
          <a:xfrm>
            <a:off x="-1077418" y="-142875"/>
            <a:ext cx="5244605" cy="5429250"/>
          </a:xfrm>
          <a:prstGeom prst="chevron">
            <a:avLst>
              <a:gd fmla="val 50000" name="adj"/>
            </a:avLst>
          </a:prstGeom>
          <a:noFill/>
          <a:ln>
            <a:noFill/>
          </a:ln>
        </p:spPr>
      </p:pic>
      <p:sp>
        <p:nvSpPr>
          <p:cNvPr id="225" name="Google Shape;225;p55"/>
          <p:cNvSpPr txBox="1"/>
          <p:nvPr>
            <p:ph type="title"/>
          </p:nvPr>
        </p:nvSpPr>
        <p:spPr>
          <a:xfrm>
            <a:off x="258038" y="97946"/>
            <a:ext cx="8798272" cy="626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2000"/>
              <a:buNone/>
            </a:pPr>
            <a:r>
              <a:rPr b="0" i="0" lang="en" sz="2000" u="none" cap="none" strike="noStrike">
                <a:solidFill>
                  <a:schemeClr val="lt1"/>
                </a:solidFill>
                <a:latin typeface="Arial"/>
                <a:ea typeface="Arial"/>
                <a:cs typeface="Arial"/>
                <a:sym typeface="Arial"/>
              </a:rPr>
              <a:t>What is the ratio of game wins in Big Ten conference games?</a:t>
            </a:r>
            <a:endParaRPr/>
          </a:p>
        </p:txBody>
      </p:sp>
      <p:sp>
        <p:nvSpPr>
          <p:cNvPr id="226" name="Google Shape;226;p55"/>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227" name="Google Shape;227;p55"/>
          <p:cNvPicPr preferRelativeResize="0"/>
          <p:nvPr/>
        </p:nvPicPr>
        <p:blipFill rotWithShape="1">
          <a:blip r:embed="rId4">
            <a:alphaModFix/>
          </a:blip>
          <a:srcRect b="0" l="0" r="0" t="0"/>
          <a:stretch/>
        </p:blipFill>
        <p:spPr>
          <a:xfrm>
            <a:off x="781820" y="801805"/>
            <a:ext cx="6090468" cy="361789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56"/>
          <p:cNvSpPr txBox="1"/>
          <p:nvPr>
            <p:ph type="ctrTitle"/>
          </p:nvPr>
        </p:nvSpPr>
        <p:spPr>
          <a:xfrm>
            <a:off x="3657600" y="630000"/>
            <a:ext cx="4994700" cy="19110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700"/>
              <a:buNone/>
            </a:pPr>
            <a:r>
              <a:rPr lang="en"/>
              <a:t>Transaction 4</a:t>
            </a:r>
            <a:endParaRPr/>
          </a:p>
        </p:txBody>
      </p:sp>
      <p:sp>
        <p:nvSpPr>
          <p:cNvPr id="233" name="Google Shape;233;p56"/>
          <p:cNvSpPr txBox="1"/>
          <p:nvPr>
            <p:ph idx="1" type="subTitle"/>
          </p:nvPr>
        </p:nvSpPr>
        <p:spPr>
          <a:xfrm>
            <a:off x="3657600" y="2475196"/>
            <a:ext cx="5226908" cy="1200329"/>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lt1"/>
              </a:buClr>
              <a:buSzPts val="2400"/>
              <a:buNone/>
            </a:pPr>
            <a:r>
              <a:rPr b="0" i="0" lang="en" u="none" cap="none" strike="noStrike">
                <a:solidFill>
                  <a:schemeClr val="lt1"/>
                </a:solidFill>
                <a:latin typeface="Arial"/>
                <a:ea typeface="Arial"/>
                <a:cs typeface="Arial"/>
                <a:sym typeface="Arial"/>
              </a:rPr>
              <a:t>What is the team’s Winning rate against opponents where atleast 10 games being played?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Baseball players before match" id="84" name="Google Shape;84;p39"/>
          <p:cNvPicPr preferRelativeResize="0"/>
          <p:nvPr/>
        </p:nvPicPr>
        <p:blipFill rotWithShape="1">
          <a:blip r:embed="rId3">
            <a:alphaModFix amt="10000"/>
          </a:blip>
          <a:srcRect b="0" l="0" r="0" t="0"/>
          <a:stretch/>
        </p:blipFill>
        <p:spPr>
          <a:xfrm>
            <a:off x="-1054286" y="-142875"/>
            <a:ext cx="5244605" cy="5429250"/>
          </a:xfrm>
          <a:prstGeom prst="chevron">
            <a:avLst>
              <a:gd fmla="val 49764" name="adj"/>
            </a:avLst>
          </a:prstGeom>
          <a:noFill/>
          <a:ln>
            <a:noFill/>
          </a:ln>
        </p:spPr>
      </p:pic>
      <p:sp>
        <p:nvSpPr>
          <p:cNvPr id="85" name="Google Shape;85;p39"/>
          <p:cNvSpPr txBox="1"/>
          <p:nvPr>
            <p:ph type="title"/>
          </p:nvPr>
        </p:nvSpPr>
        <p:spPr>
          <a:xfrm>
            <a:off x="120450" y="113563"/>
            <a:ext cx="8382000" cy="626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lang="en"/>
              <a:t>Background</a:t>
            </a:r>
            <a:endParaRPr/>
          </a:p>
        </p:txBody>
      </p:sp>
      <p:sp>
        <p:nvSpPr>
          <p:cNvPr id="86" name="Google Shape;86;p39"/>
          <p:cNvSpPr txBox="1"/>
          <p:nvPr>
            <p:ph idx="4294967295" type="body"/>
          </p:nvPr>
        </p:nvSpPr>
        <p:spPr>
          <a:xfrm>
            <a:off x="638674" y="1107724"/>
            <a:ext cx="8287359" cy="2932647"/>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2400"/>
              <a:buNone/>
            </a:pPr>
            <a:r>
              <a:rPr lang="en" sz="2200"/>
              <a:t>The users would be the following</a:t>
            </a:r>
            <a:endParaRPr/>
          </a:p>
          <a:p>
            <a:pPr indent="0" lvl="0" marL="515938" rtl="0" algn="l">
              <a:lnSpc>
                <a:spcPct val="115000"/>
              </a:lnSpc>
              <a:spcBef>
                <a:spcPts val="0"/>
              </a:spcBef>
              <a:spcAft>
                <a:spcPts val="0"/>
              </a:spcAft>
              <a:buSzPts val="2400"/>
              <a:buNone/>
            </a:pPr>
            <a:r>
              <a:rPr i="1" lang="en" sz="1600"/>
              <a:t>Analyst and Administrators </a:t>
            </a:r>
            <a:r>
              <a:rPr lang="en" sz="1600"/>
              <a:t>: </a:t>
            </a:r>
            <a:endParaRPr/>
          </a:p>
          <a:p>
            <a:pPr indent="0" lvl="0" marL="515938" rtl="0" algn="l">
              <a:lnSpc>
                <a:spcPct val="115000"/>
              </a:lnSpc>
              <a:spcBef>
                <a:spcPts val="0"/>
              </a:spcBef>
              <a:spcAft>
                <a:spcPts val="0"/>
              </a:spcAft>
              <a:buSzPts val="2400"/>
              <a:buNone/>
            </a:pPr>
            <a:r>
              <a:rPr lang="en" sz="1600"/>
              <a:t>Manages overall system configuration, user accounts, and database maintenance.</a:t>
            </a:r>
            <a:br>
              <a:rPr lang="en" sz="1600"/>
            </a:br>
            <a:endParaRPr sz="1600"/>
          </a:p>
          <a:p>
            <a:pPr indent="0" lvl="0" marL="515938" rtl="0" algn="l">
              <a:lnSpc>
                <a:spcPct val="115000"/>
              </a:lnSpc>
              <a:spcBef>
                <a:spcPts val="0"/>
              </a:spcBef>
              <a:spcAft>
                <a:spcPts val="0"/>
              </a:spcAft>
              <a:buSzPts val="2400"/>
              <a:buNone/>
            </a:pPr>
            <a:r>
              <a:rPr i="1" lang="en" sz="1600"/>
              <a:t>Coach and Players </a:t>
            </a:r>
            <a:r>
              <a:rPr lang="en" sz="1600"/>
              <a:t>: </a:t>
            </a:r>
            <a:endParaRPr/>
          </a:p>
          <a:p>
            <a:pPr indent="0" lvl="0" marL="515938" rtl="0" algn="l">
              <a:lnSpc>
                <a:spcPct val="115000"/>
              </a:lnSpc>
              <a:spcBef>
                <a:spcPts val="0"/>
              </a:spcBef>
              <a:spcAft>
                <a:spcPts val="0"/>
              </a:spcAft>
              <a:buSzPts val="2400"/>
              <a:buNone/>
            </a:pPr>
            <a:r>
              <a:rPr lang="en" sz="1600"/>
              <a:t>Accesses schedules and historical results.</a:t>
            </a:r>
            <a:endParaRPr/>
          </a:p>
          <a:p>
            <a:pPr indent="0" lvl="0" marL="515938" rtl="0" algn="l">
              <a:lnSpc>
                <a:spcPct val="115000"/>
              </a:lnSpc>
              <a:spcBef>
                <a:spcPts val="0"/>
              </a:spcBef>
              <a:spcAft>
                <a:spcPts val="0"/>
              </a:spcAft>
              <a:buSzPts val="2400"/>
              <a:buNone/>
            </a:pPr>
            <a:r>
              <a:t/>
            </a:r>
            <a:endParaRPr sz="1600"/>
          </a:p>
          <a:p>
            <a:pPr indent="0" lvl="0" marL="0" rtl="0" algn="l">
              <a:lnSpc>
                <a:spcPct val="115000"/>
              </a:lnSpc>
              <a:spcBef>
                <a:spcPts val="0"/>
              </a:spcBef>
              <a:spcAft>
                <a:spcPts val="0"/>
              </a:spcAft>
              <a:buSzPts val="2400"/>
              <a:buNone/>
            </a:pPr>
            <a:r>
              <a:rPr lang="en" sz="2200"/>
              <a:t>Data Source:</a:t>
            </a:r>
            <a:endParaRPr/>
          </a:p>
          <a:p>
            <a:pPr indent="0" lvl="0" marL="515938" rtl="0" algn="l">
              <a:lnSpc>
                <a:spcPct val="115000"/>
              </a:lnSpc>
              <a:spcBef>
                <a:spcPts val="0"/>
              </a:spcBef>
              <a:spcAft>
                <a:spcPts val="0"/>
              </a:spcAft>
              <a:buSzPts val="2400"/>
              <a:buNone/>
            </a:pPr>
            <a:r>
              <a:rPr lang="en" sz="1600" u="sng">
                <a:solidFill>
                  <a:schemeClr val="hlink"/>
                </a:solidFill>
                <a:hlinkClick r:id="rId4"/>
              </a:rPr>
              <a:t>https://umterps.com/sports/baseball/schedule</a:t>
            </a:r>
            <a:r>
              <a:rPr lang="en" sz="1600"/>
              <a:t> </a:t>
            </a:r>
            <a:endParaRPr/>
          </a:p>
          <a:p>
            <a:pPr indent="0" lvl="0" marL="0" rtl="0" algn="l">
              <a:lnSpc>
                <a:spcPct val="115000"/>
              </a:lnSpc>
              <a:spcBef>
                <a:spcPts val="0"/>
              </a:spcBef>
              <a:spcAft>
                <a:spcPts val="0"/>
              </a:spcAft>
              <a:buSzPts val="2400"/>
              <a:buNone/>
            </a:pPr>
            <a:r>
              <a:t/>
            </a:r>
            <a:endParaRPr>
              <a:latin typeface="Arial"/>
              <a:ea typeface="Arial"/>
              <a:cs typeface="Arial"/>
              <a:sym typeface="Arial"/>
            </a:endParaRPr>
          </a:p>
          <a:p>
            <a:pPr indent="0" lvl="0" marL="0" rtl="0" algn="l">
              <a:lnSpc>
                <a:spcPct val="115000"/>
              </a:lnSpc>
              <a:spcBef>
                <a:spcPts val="1600"/>
              </a:spcBef>
              <a:spcAft>
                <a:spcPts val="1600"/>
              </a:spcAft>
              <a:buSzPts val="2400"/>
              <a:buNone/>
            </a:pPr>
            <a:r>
              <a:t/>
            </a:r>
            <a:endParaRPr>
              <a:latin typeface="Arial"/>
              <a:ea typeface="Arial"/>
              <a:cs typeface="Arial"/>
              <a:sym typeface="Arial"/>
            </a:endParaRPr>
          </a:p>
        </p:txBody>
      </p:sp>
      <p:sp>
        <p:nvSpPr>
          <p:cNvPr id="87" name="Google Shape;87;p39"/>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57"/>
          <p:cNvSpPr txBox="1"/>
          <p:nvPr>
            <p:ph type="title"/>
          </p:nvPr>
        </p:nvSpPr>
        <p:spPr>
          <a:xfrm>
            <a:off x="606225" y="172374"/>
            <a:ext cx="8382000" cy="626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lang="en"/>
              <a:t>SQL</a:t>
            </a:r>
            <a:endParaRPr/>
          </a:p>
        </p:txBody>
      </p:sp>
      <p:sp>
        <p:nvSpPr>
          <p:cNvPr id="239" name="Google Shape;239;p57"/>
          <p:cNvSpPr txBox="1"/>
          <p:nvPr>
            <p:ph idx="4294967295" type="body"/>
          </p:nvPr>
        </p:nvSpPr>
        <p:spPr>
          <a:xfrm>
            <a:off x="654907" y="952608"/>
            <a:ext cx="5379100" cy="3533388"/>
          </a:xfrm>
          <a:prstGeom prst="rect">
            <a:avLst/>
          </a:prstGeom>
          <a:noFill/>
          <a:ln>
            <a:noFill/>
          </a:ln>
        </p:spPr>
        <p:txBody>
          <a:bodyPr anchorCtr="0" anchor="t" bIns="0" lIns="0" spcFirstLastPara="1" rIns="0" wrap="square" tIns="0">
            <a:noAutofit/>
          </a:bodyPr>
          <a:lstStyle/>
          <a:p>
            <a:pPr indent="0" lvl="0" marL="0" rtl="0" algn="l">
              <a:lnSpc>
                <a:spcPct val="107000"/>
              </a:lnSpc>
              <a:spcBef>
                <a:spcPts val="0"/>
              </a:spcBef>
              <a:spcAft>
                <a:spcPts val="0"/>
              </a:spcAft>
              <a:buClr>
                <a:srgbClr val="000000"/>
              </a:buClr>
              <a:buSzPts val="2400"/>
              <a:buNone/>
            </a:pPr>
            <a:r>
              <a:rPr lang="en" sz="1200">
                <a:solidFill>
                  <a:schemeClr val="lt1"/>
                </a:solidFill>
                <a:latin typeface="Arial"/>
                <a:ea typeface="Arial"/>
                <a:cs typeface="Arial"/>
                <a:sym typeface="Arial"/>
              </a:rPr>
              <a:t>SELECT o.opponentName AS 'Oppononent Name',</a:t>
            </a:r>
            <a:endParaRPr/>
          </a:p>
          <a:p>
            <a:pPr indent="0" lvl="0" marL="0" rtl="0" algn="l">
              <a:lnSpc>
                <a:spcPct val="107000"/>
              </a:lnSpc>
              <a:spcBef>
                <a:spcPts val="0"/>
              </a:spcBef>
              <a:spcAft>
                <a:spcPts val="0"/>
              </a:spcAft>
              <a:buClr>
                <a:srgbClr val="000000"/>
              </a:buClr>
              <a:buSzPts val="2400"/>
              <a:buNone/>
            </a:pPr>
            <a:r>
              <a:rPr lang="en" sz="1200">
                <a:solidFill>
                  <a:schemeClr val="lt1"/>
                </a:solidFill>
                <a:latin typeface="Arial"/>
                <a:ea typeface="Arial"/>
                <a:cs typeface="Arial"/>
                <a:sym typeface="Arial"/>
              </a:rPr>
              <a:t>	   ROUND(CAST(SUM(CASE WHEN p.playResult = 'W' THEN 1 ELSE 0 END) AS FLOAT) / COUNT(*), 2) AS WinRatio</a:t>
            </a:r>
            <a:endParaRPr/>
          </a:p>
          <a:p>
            <a:pPr indent="0" lvl="0" marL="0" rtl="0" algn="l">
              <a:lnSpc>
                <a:spcPct val="107000"/>
              </a:lnSpc>
              <a:spcBef>
                <a:spcPts val="0"/>
              </a:spcBef>
              <a:spcAft>
                <a:spcPts val="0"/>
              </a:spcAft>
              <a:buClr>
                <a:srgbClr val="000000"/>
              </a:buClr>
              <a:buSzPts val="2400"/>
              <a:buNone/>
            </a:pPr>
            <a:r>
              <a:rPr lang="en" sz="1200">
                <a:solidFill>
                  <a:schemeClr val="lt1"/>
                </a:solidFill>
                <a:latin typeface="Arial"/>
                <a:ea typeface="Arial"/>
                <a:cs typeface="Arial"/>
                <a:sym typeface="Arial"/>
              </a:rPr>
              <a:t>FROM [Moneyball.Play] p</a:t>
            </a:r>
            <a:endParaRPr/>
          </a:p>
          <a:p>
            <a:pPr indent="0" lvl="0" marL="0" rtl="0" algn="l">
              <a:lnSpc>
                <a:spcPct val="107000"/>
              </a:lnSpc>
              <a:spcBef>
                <a:spcPts val="0"/>
              </a:spcBef>
              <a:spcAft>
                <a:spcPts val="0"/>
              </a:spcAft>
              <a:buClr>
                <a:srgbClr val="000000"/>
              </a:buClr>
              <a:buSzPts val="2400"/>
              <a:buNone/>
            </a:pPr>
            <a:r>
              <a:rPr lang="en" sz="1200">
                <a:solidFill>
                  <a:schemeClr val="lt1"/>
                </a:solidFill>
                <a:latin typeface="Arial"/>
                <a:ea typeface="Arial"/>
                <a:cs typeface="Arial"/>
                <a:sym typeface="Arial"/>
              </a:rPr>
              <a:t>JOIN [Moneyball.Opponent] o ON p.opponentId = o.opponentId</a:t>
            </a:r>
            <a:endParaRPr sz="1200">
              <a:solidFill>
                <a:schemeClr val="lt1"/>
              </a:solidFill>
              <a:latin typeface="Arial"/>
              <a:ea typeface="Arial"/>
              <a:cs typeface="Arial"/>
              <a:sym typeface="Arial"/>
            </a:endParaRPr>
          </a:p>
          <a:p>
            <a:pPr indent="0" lvl="0" marL="0" rtl="0" algn="l">
              <a:lnSpc>
                <a:spcPct val="107000"/>
              </a:lnSpc>
              <a:spcBef>
                <a:spcPts val="0"/>
              </a:spcBef>
              <a:spcAft>
                <a:spcPts val="0"/>
              </a:spcAft>
              <a:buClr>
                <a:srgbClr val="000000"/>
              </a:buClr>
              <a:buSzPts val="2400"/>
              <a:buNone/>
            </a:pPr>
            <a:r>
              <a:rPr lang="en" sz="1200">
                <a:solidFill>
                  <a:schemeClr val="lt1"/>
                </a:solidFill>
                <a:latin typeface="Arial"/>
                <a:ea typeface="Arial"/>
                <a:cs typeface="Arial"/>
                <a:sym typeface="Arial"/>
              </a:rPr>
              <a:t>GROUP BY p.opponentId, o.opponentName</a:t>
            </a:r>
            <a:endParaRPr sz="1200">
              <a:solidFill>
                <a:schemeClr val="lt1"/>
              </a:solidFill>
              <a:latin typeface="Arial"/>
              <a:ea typeface="Arial"/>
              <a:cs typeface="Arial"/>
              <a:sym typeface="Arial"/>
            </a:endParaRPr>
          </a:p>
          <a:p>
            <a:pPr indent="0" lvl="0" marL="0" rtl="0" algn="l">
              <a:lnSpc>
                <a:spcPct val="107000"/>
              </a:lnSpc>
              <a:spcBef>
                <a:spcPts val="0"/>
              </a:spcBef>
              <a:spcAft>
                <a:spcPts val="0"/>
              </a:spcAft>
              <a:buClr>
                <a:srgbClr val="000000"/>
              </a:buClr>
              <a:buSzPts val="2400"/>
              <a:buNone/>
            </a:pPr>
            <a:r>
              <a:rPr lang="en" sz="1200">
                <a:solidFill>
                  <a:schemeClr val="lt1"/>
                </a:solidFill>
                <a:latin typeface="Arial"/>
                <a:ea typeface="Arial"/>
                <a:cs typeface="Arial"/>
                <a:sym typeface="Arial"/>
              </a:rPr>
              <a:t>HAVING COUNT(*)&gt;=10</a:t>
            </a:r>
            <a:endParaRPr/>
          </a:p>
          <a:p>
            <a:pPr indent="0" lvl="0" marL="0" rtl="0" algn="l">
              <a:lnSpc>
                <a:spcPct val="107000"/>
              </a:lnSpc>
              <a:spcBef>
                <a:spcPts val="0"/>
              </a:spcBef>
              <a:spcAft>
                <a:spcPts val="0"/>
              </a:spcAft>
              <a:buClr>
                <a:srgbClr val="000000"/>
              </a:buClr>
              <a:buSzPts val="2400"/>
              <a:buNone/>
            </a:pPr>
            <a:r>
              <a:rPr lang="en" sz="1200">
                <a:solidFill>
                  <a:schemeClr val="lt1"/>
                </a:solidFill>
                <a:latin typeface="Arial"/>
                <a:ea typeface="Arial"/>
                <a:cs typeface="Arial"/>
                <a:sym typeface="Arial"/>
              </a:rPr>
              <a:t>ORDER BY WinRatio DESC;</a:t>
            </a:r>
            <a:endParaRPr/>
          </a:p>
        </p:txBody>
      </p:sp>
      <p:sp>
        <p:nvSpPr>
          <p:cNvPr id="240" name="Google Shape;240;p57"/>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41" name="Google Shape;241;p57"/>
          <p:cNvSpPr txBox="1"/>
          <p:nvPr/>
        </p:nvSpPr>
        <p:spPr>
          <a:xfrm>
            <a:off x="6990976" y="3979553"/>
            <a:ext cx="926757"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800" u="none" cap="none" strike="noStrike">
                <a:solidFill>
                  <a:schemeClr val="lt1"/>
                </a:solidFill>
                <a:latin typeface="Arial"/>
                <a:ea typeface="Arial"/>
                <a:cs typeface="Arial"/>
                <a:sym typeface="Arial"/>
              </a:rPr>
              <a:t>SQL Output</a:t>
            </a:r>
            <a:endParaRPr/>
          </a:p>
        </p:txBody>
      </p:sp>
      <p:pic>
        <p:nvPicPr>
          <p:cNvPr id="242" name="Google Shape;242;p57"/>
          <p:cNvPicPr preferRelativeResize="0"/>
          <p:nvPr/>
        </p:nvPicPr>
        <p:blipFill rotWithShape="1">
          <a:blip r:embed="rId3">
            <a:alphaModFix/>
          </a:blip>
          <a:srcRect b="0" l="0" r="0" t="0"/>
          <a:stretch/>
        </p:blipFill>
        <p:spPr>
          <a:xfrm>
            <a:off x="5814039" y="895794"/>
            <a:ext cx="1579742" cy="2986439"/>
          </a:xfrm>
          <a:prstGeom prst="rect">
            <a:avLst/>
          </a:prstGeom>
          <a:noFill/>
          <a:ln>
            <a:noFill/>
          </a:ln>
        </p:spPr>
      </p:pic>
      <p:pic>
        <p:nvPicPr>
          <p:cNvPr id="243" name="Google Shape;243;p57"/>
          <p:cNvPicPr preferRelativeResize="0"/>
          <p:nvPr/>
        </p:nvPicPr>
        <p:blipFill rotWithShape="1">
          <a:blip r:embed="rId4">
            <a:alphaModFix/>
          </a:blip>
          <a:srcRect b="0" l="0" r="0" t="0"/>
          <a:stretch/>
        </p:blipFill>
        <p:spPr>
          <a:xfrm>
            <a:off x="7393781" y="895794"/>
            <a:ext cx="1615509" cy="298643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descr="Baseball players before match" id="248" name="Google Shape;248;p58"/>
          <p:cNvPicPr preferRelativeResize="0"/>
          <p:nvPr/>
        </p:nvPicPr>
        <p:blipFill rotWithShape="1">
          <a:blip r:embed="rId3">
            <a:alphaModFix amt="10000"/>
          </a:blip>
          <a:srcRect b="0" l="0" r="0" t="0"/>
          <a:stretch/>
        </p:blipFill>
        <p:spPr>
          <a:xfrm>
            <a:off x="-1077418" y="-142875"/>
            <a:ext cx="5244605" cy="5429250"/>
          </a:xfrm>
          <a:prstGeom prst="chevron">
            <a:avLst>
              <a:gd fmla="val 50000" name="adj"/>
            </a:avLst>
          </a:prstGeom>
          <a:noFill/>
          <a:ln>
            <a:noFill/>
          </a:ln>
        </p:spPr>
      </p:pic>
      <p:sp>
        <p:nvSpPr>
          <p:cNvPr id="249" name="Google Shape;249;p58"/>
          <p:cNvSpPr txBox="1"/>
          <p:nvPr>
            <p:ph type="title"/>
          </p:nvPr>
        </p:nvSpPr>
        <p:spPr>
          <a:xfrm>
            <a:off x="258038" y="97946"/>
            <a:ext cx="8798272" cy="626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2000"/>
              <a:buNone/>
            </a:pPr>
            <a:r>
              <a:rPr b="0" i="0" lang="en" sz="2000" u="none" cap="none" strike="noStrike">
                <a:solidFill>
                  <a:schemeClr val="lt1"/>
                </a:solidFill>
                <a:latin typeface="Arial"/>
                <a:ea typeface="Arial"/>
                <a:cs typeface="Arial"/>
                <a:sym typeface="Arial"/>
              </a:rPr>
              <a:t>What is the team’s Winning rate against opponents where atleast 10 games being played?</a:t>
            </a:r>
            <a:endParaRPr/>
          </a:p>
        </p:txBody>
      </p:sp>
      <p:sp>
        <p:nvSpPr>
          <p:cNvPr id="250" name="Google Shape;250;p58"/>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251" name="Google Shape;251;p58"/>
          <p:cNvPicPr preferRelativeResize="0"/>
          <p:nvPr/>
        </p:nvPicPr>
        <p:blipFill rotWithShape="1">
          <a:blip r:embed="rId4">
            <a:alphaModFix/>
          </a:blip>
          <a:srcRect b="0" l="0" r="0" t="0"/>
          <a:stretch/>
        </p:blipFill>
        <p:spPr>
          <a:xfrm>
            <a:off x="887850" y="791800"/>
            <a:ext cx="6872226" cy="36871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9"/>
          <p:cNvSpPr txBox="1"/>
          <p:nvPr>
            <p:ph type="ctrTitle"/>
          </p:nvPr>
        </p:nvSpPr>
        <p:spPr>
          <a:xfrm>
            <a:off x="3657600" y="630000"/>
            <a:ext cx="4994700" cy="19110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700"/>
              <a:buNone/>
            </a:pPr>
            <a:r>
              <a:rPr lang="en"/>
              <a:t>Transaction 5</a:t>
            </a:r>
            <a:endParaRPr/>
          </a:p>
        </p:txBody>
      </p:sp>
      <p:sp>
        <p:nvSpPr>
          <p:cNvPr id="257" name="Google Shape;257;p59"/>
          <p:cNvSpPr txBox="1"/>
          <p:nvPr>
            <p:ph idx="1" type="subTitle"/>
          </p:nvPr>
        </p:nvSpPr>
        <p:spPr>
          <a:xfrm>
            <a:off x="3657600" y="2659862"/>
            <a:ext cx="5226908" cy="830997"/>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lt1"/>
              </a:buClr>
              <a:buSzPts val="2400"/>
              <a:buNone/>
            </a:pPr>
            <a:r>
              <a:rPr b="0" i="0" lang="en" u="none" cap="none" strike="noStrike">
                <a:solidFill>
                  <a:schemeClr val="lt1"/>
                </a:solidFill>
                <a:latin typeface="Arial"/>
                <a:ea typeface="Arial"/>
                <a:cs typeface="Arial"/>
                <a:sym typeface="Arial"/>
              </a:rPr>
              <a:t>What is the win ratio over the years across different States?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60"/>
          <p:cNvSpPr txBox="1"/>
          <p:nvPr>
            <p:ph type="title"/>
          </p:nvPr>
        </p:nvSpPr>
        <p:spPr>
          <a:xfrm>
            <a:off x="606225" y="172374"/>
            <a:ext cx="8382000" cy="626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lang="en"/>
              <a:t>SQL</a:t>
            </a:r>
            <a:endParaRPr/>
          </a:p>
        </p:txBody>
      </p:sp>
      <p:sp>
        <p:nvSpPr>
          <p:cNvPr id="263" name="Google Shape;263;p60"/>
          <p:cNvSpPr txBox="1"/>
          <p:nvPr>
            <p:ph idx="4294967295" type="body"/>
          </p:nvPr>
        </p:nvSpPr>
        <p:spPr>
          <a:xfrm>
            <a:off x="654907" y="952608"/>
            <a:ext cx="5379100" cy="3533388"/>
          </a:xfrm>
          <a:prstGeom prst="rect">
            <a:avLst/>
          </a:prstGeom>
          <a:noFill/>
          <a:ln>
            <a:noFill/>
          </a:ln>
        </p:spPr>
        <p:txBody>
          <a:bodyPr anchorCtr="0" anchor="t" bIns="0" lIns="0" spcFirstLastPara="1" rIns="0" wrap="square" tIns="0">
            <a:noAutofit/>
          </a:bodyPr>
          <a:lstStyle/>
          <a:p>
            <a:pPr indent="0" lvl="0" marL="0" rtl="0" algn="l">
              <a:lnSpc>
                <a:spcPct val="107000"/>
              </a:lnSpc>
              <a:spcBef>
                <a:spcPts val="0"/>
              </a:spcBef>
              <a:spcAft>
                <a:spcPts val="0"/>
              </a:spcAft>
              <a:buClr>
                <a:srgbClr val="000000"/>
              </a:buClr>
              <a:buSzPts val="2400"/>
              <a:buNone/>
            </a:pPr>
            <a:r>
              <a:rPr lang="en" sz="1200">
                <a:solidFill>
                  <a:schemeClr val="lt1"/>
                </a:solidFill>
                <a:latin typeface="Arial"/>
                <a:ea typeface="Arial"/>
                <a:cs typeface="Arial"/>
                <a:sym typeface="Arial"/>
              </a:rPr>
              <a:t>SELECT v.venueState AS 'State',</a:t>
            </a:r>
            <a:endParaRPr/>
          </a:p>
          <a:p>
            <a:pPr indent="0" lvl="0" marL="0" rtl="0" algn="l">
              <a:lnSpc>
                <a:spcPct val="107000"/>
              </a:lnSpc>
              <a:spcBef>
                <a:spcPts val="0"/>
              </a:spcBef>
              <a:spcAft>
                <a:spcPts val="0"/>
              </a:spcAft>
              <a:buClr>
                <a:srgbClr val="000000"/>
              </a:buClr>
              <a:buSzPts val="2400"/>
              <a:buNone/>
            </a:pPr>
            <a:r>
              <a:rPr lang="en" sz="1200">
                <a:solidFill>
                  <a:schemeClr val="lt1"/>
                </a:solidFill>
                <a:latin typeface="Arial"/>
                <a:ea typeface="Arial"/>
                <a:cs typeface="Arial"/>
                <a:sym typeface="Arial"/>
              </a:rPr>
              <a:t>    ROUND(CAST(SUM(CASE WHEN p.playResult = 'W' THEN 1 ELSE 0 END) AS FLOAT) /    	COUNT(*), 2) AS WinRatio</a:t>
            </a:r>
            <a:endParaRPr/>
          </a:p>
          <a:p>
            <a:pPr indent="0" lvl="0" marL="0" rtl="0" algn="l">
              <a:lnSpc>
                <a:spcPct val="107000"/>
              </a:lnSpc>
              <a:spcBef>
                <a:spcPts val="0"/>
              </a:spcBef>
              <a:spcAft>
                <a:spcPts val="0"/>
              </a:spcAft>
              <a:buClr>
                <a:srgbClr val="000000"/>
              </a:buClr>
              <a:buSzPts val="2400"/>
              <a:buNone/>
            </a:pPr>
            <a:r>
              <a:rPr lang="en" sz="1200">
                <a:solidFill>
                  <a:schemeClr val="lt1"/>
                </a:solidFill>
                <a:latin typeface="Arial"/>
                <a:ea typeface="Arial"/>
                <a:cs typeface="Arial"/>
                <a:sym typeface="Arial"/>
              </a:rPr>
              <a:t>FROM [Moneyball.Play] p, [Moneyball.Venue] v</a:t>
            </a:r>
            <a:endParaRPr/>
          </a:p>
          <a:p>
            <a:pPr indent="0" lvl="0" marL="0" rtl="0" algn="l">
              <a:lnSpc>
                <a:spcPct val="107000"/>
              </a:lnSpc>
              <a:spcBef>
                <a:spcPts val="0"/>
              </a:spcBef>
              <a:spcAft>
                <a:spcPts val="0"/>
              </a:spcAft>
              <a:buClr>
                <a:srgbClr val="000000"/>
              </a:buClr>
              <a:buSzPts val="2400"/>
              <a:buNone/>
            </a:pPr>
            <a:r>
              <a:rPr lang="en" sz="1200">
                <a:solidFill>
                  <a:schemeClr val="lt1"/>
                </a:solidFill>
                <a:latin typeface="Arial"/>
                <a:ea typeface="Arial"/>
                <a:cs typeface="Arial"/>
                <a:sym typeface="Arial"/>
              </a:rPr>
              <a:t>WHERE p.venueId = v.venueId </a:t>
            </a:r>
            <a:endParaRPr/>
          </a:p>
          <a:p>
            <a:pPr indent="0" lvl="0" marL="0" rtl="0" algn="l">
              <a:lnSpc>
                <a:spcPct val="107000"/>
              </a:lnSpc>
              <a:spcBef>
                <a:spcPts val="0"/>
              </a:spcBef>
              <a:spcAft>
                <a:spcPts val="0"/>
              </a:spcAft>
              <a:buClr>
                <a:srgbClr val="000000"/>
              </a:buClr>
              <a:buSzPts val="2400"/>
              <a:buNone/>
            </a:pPr>
            <a:r>
              <a:rPr lang="en" sz="1200">
                <a:solidFill>
                  <a:schemeClr val="lt1"/>
                </a:solidFill>
                <a:latin typeface="Arial"/>
                <a:ea typeface="Arial"/>
                <a:cs typeface="Arial"/>
                <a:sym typeface="Arial"/>
              </a:rPr>
              <a:t>GROUP BY v.venueState</a:t>
            </a:r>
            <a:endParaRPr sz="1200">
              <a:solidFill>
                <a:schemeClr val="lt1"/>
              </a:solidFill>
              <a:latin typeface="Arial"/>
              <a:ea typeface="Arial"/>
              <a:cs typeface="Arial"/>
              <a:sym typeface="Arial"/>
            </a:endParaRPr>
          </a:p>
          <a:p>
            <a:pPr indent="0" lvl="0" marL="0" rtl="0" algn="l">
              <a:lnSpc>
                <a:spcPct val="107000"/>
              </a:lnSpc>
              <a:spcBef>
                <a:spcPts val="0"/>
              </a:spcBef>
              <a:spcAft>
                <a:spcPts val="0"/>
              </a:spcAft>
              <a:buClr>
                <a:srgbClr val="000000"/>
              </a:buClr>
              <a:buSzPts val="2400"/>
              <a:buNone/>
            </a:pPr>
            <a:r>
              <a:rPr lang="en" sz="1200">
                <a:solidFill>
                  <a:schemeClr val="lt1"/>
                </a:solidFill>
                <a:latin typeface="Arial"/>
                <a:ea typeface="Arial"/>
                <a:cs typeface="Arial"/>
                <a:sym typeface="Arial"/>
              </a:rPr>
              <a:t>Order BY WinRatio DESC;</a:t>
            </a:r>
            <a:endParaRPr/>
          </a:p>
          <a:p>
            <a:pPr indent="0" lvl="0" marL="0" rtl="0" algn="l">
              <a:lnSpc>
                <a:spcPct val="107000"/>
              </a:lnSpc>
              <a:spcBef>
                <a:spcPts val="0"/>
              </a:spcBef>
              <a:spcAft>
                <a:spcPts val="0"/>
              </a:spcAft>
              <a:buClr>
                <a:srgbClr val="000000"/>
              </a:buClr>
              <a:buSzPts val="2400"/>
              <a:buNone/>
            </a:pPr>
            <a:r>
              <a:t/>
            </a:r>
            <a:endParaRPr sz="1200">
              <a:solidFill>
                <a:schemeClr val="lt1"/>
              </a:solidFill>
              <a:latin typeface="Arial"/>
              <a:ea typeface="Arial"/>
              <a:cs typeface="Arial"/>
              <a:sym typeface="Arial"/>
            </a:endParaRPr>
          </a:p>
        </p:txBody>
      </p:sp>
      <p:sp>
        <p:nvSpPr>
          <p:cNvPr id="264" name="Google Shape;264;p60"/>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65" name="Google Shape;265;p60"/>
          <p:cNvSpPr txBox="1"/>
          <p:nvPr/>
        </p:nvSpPr>
        <p:spPr>
          <a:xfrm>
            <a:off x="6912394" y="4485996"/>
            <a:ext cx="926757"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800" u="none" cap="none" strike="noStrike">
                <a:solidFill>
                  <a:schemeClr val="lt1"/>
                </a:solidFill>
                <a:latin typeface="Arial"/>
                <a:ea typeface="Arial"/>
                <a:cs typeface="Arial"/>
                <a:sym typeface="Arial"/>
              </a:rPr>
              <a:t>SQL Output</a:t>
            </a:r>
            <a:endParaRPr/>
          </a:p>
        </p:txBody>
      </p:sp>
      <p:pic>
        <p:nvPicPr>
          <p:cNvPr id="266" name="Google Shape;266;p60"/>
          <p:cNvPicPr preferRelativeResize="0"/>
          <p:nvPr/>
        </p:nvPicPr>
        <p:blipFill rotWithShape="1">
          <a:blip r:embed="rId3">
            <a:alphaModFix/>
          </a:blip>
          <a:srcRect b="0" l="0" r="0" t="0"/>
          <a:stretch/>
        </p:blipFill>
        <p:spPr>
          <a:xfrm>
            <a:off x="6824975" y="335991"/>
            <a:ext cx="1117025" cy="415000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descr="Baseball players before match" id="271" name="Google Shape;271;p61"/>
          <p:cNvPicPr preferRelativeResize="0"/>
          <p:nvPr/>
        </p:nvPicPr>
        <p:blipFill rotWithShape="1">
          <a:blip r:embed="rId3">
            <a:alphaModFix amt="10000"/>
          </a:blip>
          <a:srcRect b="0" l="0" r="0" t="0"/>
          <a:stretch/>
        </p:blipFill>
        <p:spPr>
          <a:xfrm>
            <a:off x="-1077418" y="-142875"/>
            <a:ext cx="5244605" cy="5429250"/>
          </a:xfrm>
          <a:prstGeom prst="chevron">
            <a:avLst>
              <a:gd fmla="val 50000" name="adj"/>
            </a:avLst>
          </a:prstGeom>
          <a:noFill/>
          <a:ln>
            <a:noFill/>
          </a:ln>
        </p:spPr>
      </p:pic>
      <p:sp>
        <p:nvSpPr>
          <p:cNvPr id="272" name="Google Shape;272;p61"/>
          <p:cNvSpPr txBox="1"/>
          <p:nvPr>
            <p:ph type="title"/>
          </p:nvPr>
        </p:nvSpPr>
        <p:spPr>
          <a:xfrm>
            <a:off x="258038" y="97946"/>
            <a:ext cx="8798272" cy="626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2000"/>
              <a:buNone/>
            </a:pPr>
            <a:r>
              <a:rPr b="0" i="0" lang="en" sz="2000" u="none" cap="none" strike="noStrike">
                <a:solidFill>
                  <a:schemeClr val="lt1"/>
                </a:solidFill>
                <a:latin typeface="Arial"/>
                <a:ea typeface="Arial"/>
                <a:cs typeface="Arial"/>
                <a:sym typeface="Arial"/>
              </a:rPr>
              <a:t>What is the team’s Winning rate against opponents where atleast 10 games being played?</a:t>
            </a:r>
            <a:endParaRPr/>
          </a:p>
        </p:txBody>
      </p:sp>
      <p:sp>
        <p:nvSpPr>
          <p:cNvPr id="273" name="Google Shape;273;p61"/>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274" name="Google Shape;274;p61"/>
          <p:cNvPicPr preferRelativeResize="0"/>
          <p:nvPr/>
        </p:nvPicPr>
        <p:blipFill rotWithShape="1">
          <a:blip r:embed="rId4">
            <a:alphaModFix/>
          </a:blip>
          <a:srcRect b="0" l="0" r="0" t="0"/>
          <a:stretch/>
        </p:blipFill>
        <p:spPr>
          <a:xfrm>
            <a:off x="989128" y="672263"/>
            <a:ext cx="7365206" cy="385847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62"/>
          <p:cNvSpPr txBox="1"/>
          <p:nvPr>
            <p:ph type="ctrTitle"/>
          </p:nvPr>
        </p:nvSpPr>
        <p:spPr>
          <a:xfrm>
            <a:off x="3657600" y="630000"/>
            <a:ext cx="4994700" cy="19110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700"/>
              <a:buNone/>
            </a:pPr>
            <a:r>
              <a:rPr lang="en"/>
              <a:t>Tableau Dashboard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descr="Baseball players before match" id="284" name="Google Shape;284;p63"/>
          <p:cNvPicPr preferRelativeResize="0"/>
          <p:nvPr/>
        </p:nvPicPr>
        <p:blipFill rotWithShape="1">
          <a:blip r:embed="rId3">
            <a:alphaModFix amt="10000"/>
          </a:blip>
          <a:srcRect b="0" l="0" r="0" t="0"/>
          <a:stretch/>
        </p:blipFill>
        <p:spPr>
          <a:xfrm>
            <a:off x="-1077418" y="-142875"/>
            <a:ext cx="5244605" cy="5429250"/>
          </a:xfrm>
          <a:prstGeom prst="chevron">
            <a:avLst>
              <a:gd fmla="val 50000" name="adj"/>
            </a:avLst>
          </a:prstGeom>
          <a:noFill/>
          <a:ln>
            <a:noFill/>
          </a:ln>
        </p:spPr>
      </p:pic>
      <p:sp>
        <p:nvSpPr>
          <p:cNvPr id="285" name="Google Shape;285;p63"/>
          <p:cNvSpPr txBox="1"/>
          <p:nvPr>
            <p:ph type="title"/>
          </p:nvPr>
        </p:nvSpPr>
        <p:spPr>
          <a:xfrm>
            <a:off x="258038" y="97946"/>
            <a:ext cx="8798272" cy="626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2000"/>
              <a:buNone/>
            </a:pPr>
            <a:r>
              <a:rPr b="0" i="0" lang="en" sz="2000" u="none" cap="none" strike="noStrike">
                <a:solidFill>
                  <a:schemeClr val="lt1"/>
                </a:solidFill>
                <a:latin typeface="Arial"/>
                <a:ea typeface="Arial"/>
                <a:cs typeface="Arial"/>
                <a:sym typeface="Arial"/>
              </a:rPr>
              <a:t>Game Result analysis</a:t>
            </a:r>
            <a:endParaRPr/>
          </a:p>
        </p:txBody>
      </p:sp>
      <p:sp>
        <p:nvSpPr>
          <p:cNvPr id="286" name="Google Shape;286;p63"/>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287" name="Google Shape;287;p63"/>
          <p:cNvPicPr preferRelativeResize="0"/>
          <p:nvPr/>
        </p:nvPicPr>
        <p:blipFill rotWithShape="1">
          <a:blip r:embed="rId4">
            <a:alphaModFix/>
          </a:blip>
          <a:srcRect b="0" l="0" r="0" t="0"/>
          <a:stretch/>
        </p:blipFill>
        <p:spPr>
          <a:xfrm>
            <a:off x="258038" y="664632"/>
            <a:ext cx="8096296" cy="435175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1" name="Shape 291"/>
        <p:cNvGrpSpPr/>
        <p:nvPr/>
      </p:nvGrpSpPr>
      <p:grpSpPr>
        <a:xfrm>
          <a:off x="0" y="0"/>
          <a:ext cx="0" cy="0"/>
          <a:chOff x="0" y="0"/>
          <a:chExt cx="0" cy="0"/>
        </a:xfrm>
      </p:grpSpPr>
      <p:grpSp>
        <p:nvGrpSpPr>
          <p:cNvPr id="292" name="Google Shape;292;p64"/>
          <p:cNvGrpSpPr/>
          <p:nvPr/>
        </p:nvGrpSpPr>
        <p:grpSpPr>
          <a:xfrm>
            <a:off x="2149618" y="3385650"/>
            <a:ext cx="2775612" cy="972076"/>
            <a:chOff x="0" y="2293506"/>
            <a:chExt cx="1611322" cy="731243"/>
          </a:xfrm>
        </p:grpSpPr>
        <p:sp>
          <p:nvSpPr>
            <p:cNvPr id="293" name="Google Shape;293;p64"/>
            <p:cNvSpPr/>
            <p:nvPr/>
          </p:nvSpPr>
          <p:spPr>
            <a:xfrm>
              <a:off x="0" y="2293506"/>
              <a:ext cx="1611322" cy="731243"/>
            </a:xfrm>
            <a:prstGeom prst="parallelogram">
              <a:avLst>
                <a:gd fmla="val 25000" name="adj"/>
              </a:avLst>
            </a:prstGeom>
            <a:noFill/>
            <a:ln cap="flat" cmpd="sng" w="2540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4" name="Google Shape;294;p64"/>
            <p:cNvSpPr/>
            <p:nvPr/>
          </p:nvSpPr>
          <p:spPr>
            <a:xfrm>
              <a:off x="365622" y="2293506"/>
              <a:ext cx="880079" cy="731243"/>
            </a:xfrm>
            <a:prstGeom prst="parallelogram">
              <a:avLst>
                <a:gd fmla="val 25000" name="adj"/>
              </a:avLst>
            </a:prstGeom>
            <a:noFill/>
            <a:ln>
              <a:noFill/>
            </a:ln>
          </p:spPr>
          <p:txBody>
            <a:bodyPr anchorCtr="0" anchor="ctr" bIns="16000" lIns="48000" spcFirstLastPara="1" rIns="16000" wrap="square" tIns="16000">
              <a:noAutofit/>
            </a:bodyPr>
            <a:lstStyle/>
            <a:p>
              <a:pPr indent="0" lvl="0" marL="0" marR="0" rtl="0" algn="ctr">
                <a:lnSpc>
                  <a:spcPct val="9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Identification of double headers </a:t>
              </a:r>
              <a:r>
                <a:rPr b="0" i="0" lang="en" sz="1050" u="none" cap="none" strike="noStrike">
                  <a:solidFill>
                    <a:schemeClr val="lt1"/>
                  </a:solidFill>
                  <a:latin typeface="Arial"/>
                  <a:ea typeface="Arial"/>
                  <a:cs typeface="Arial"/>
                  <a:sym typeface="Arial"/>
                </a:rPr>
                <a:t>leading to time also being used as a primary key</a:t>
              </a:r>
              <a:endParaRPr/>
            </a:p>
          </p:txBody>
        </p:sp>
      </p:grpSp>
      <p:sp>
        <p:nvSpPr>
          <p:cNvPr id="295" name="Google Shape;295;p64"/>
          <p:cNvSpPr txBox="1"/>
          <p:nvPr>
            <p:ph type="title"/>
          </p:nvPr>
        </p:nvSpPr>
        <p:spPr>
          <a:xfrm>
            <a:off x="180889" y="159486"/>
            <a:ext cx="8382000" cy="626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lang="en"/>
              <a:t>Facts and Figures</a:t>
            </a:r>
            <a:endParaRPr/>
          </a:p>
        </p:txBody>
      </p:sp>
      <p:sp>
        <p:nvSpPr>
          <p:cNvPr id="296" name="Google Shape;296;p64"/>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grpSp>
        <p:nvGrpSpPr>
          <p:cNvPr id="297" name="Google Shape;297;p64"/>
          <p:cNvGrpSpPr/>
          <p:nvPr/>
        </p:nvGrpSpPr>
        <p:grpSpPr>
          <a:xfrm>
            <a:off x="5738406" y="2151209"/>
            <a:ext cx="2775613" cy="972076"/>
            <a:chOff x="4841213" y="2557065"/>
            <a:chExt cx="1526500" cy="609789"/>
          </a:xfrm>
        </p:grpSpPr>
        <p:sp>
          <p:nvSpPr>
            <p:cNvPr id="298" name="Google Shape;298;p64"/>
            <p:cNvSpPr/>
            <p:nvPr/>
          </p:nvSpPr>
          <p:spPr>
            <a:xfrm>
              <a:off x="4841213" y="2557065"/>
              <a:ext cx="1526500" cy="609789"/>
            </a:xfrm>
            <a:prstGeom prst="parallelogram">
              <a:avLst>
                <a:gd fmla="val 25000" name="adj"/>
              </a:avLst>
            </a:prstGeom>
            <a:noFill/>
            <a:ln cap="flat" cmpd="sng" w="2540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9" name="Google Shape;299;p64"/>
            <p:cNvSpPr/>
            <p:nvPr/>
          </p:nvSpPr>
          <p:spPr>
            <a:xfrm>
              <a:off x="5146108" y="2557065"/>
              <a:ext cx="916711" cy="609789"/>
            </a:xfrm>
            <a:prstGeom prst="parallelogram">
              <a:avLst>
                <a:gd fmla="val 25000" name="adj"/>
              </a:avLst>
            </a:prstGeom>
            <a:noFill/>
            <a:ln>
              <a:noFill/>
            </a:ln>
          </p:spPr>
          <p:txBody>
            <a:bodyPr anchorCtr="0" anchor="ctr" bIns="16000" lIns="48000" spcFirstLastPara="1" rIns="16000" wrap="square" tIns="16000">
              <a:noAutofit/>
            </a:bodyPr>
            <a:lstStyle/>
            <a:p>
              <a:pPr indent="0" lvl="0" marL="0" marR="0" rtl="0" algn="ctr">
                <a:lnSpc>
                  <a:spcPct val="90000"/>
                </a:lnSpc>
                <a:spcBef>
                  <a:spcPts val="0"/>
                </a:spcBef>
                <a:spcAft>
                  <a:spcPts val="0"/>
                </a:spcAft>
                <a:buClr>
                  <a:srgbClr val="000000"/>
                </a:buClr>
                <a:buSzPts val="1050"/>
                <a:buFont typeface="Arial"/>
                <a:buNone/>
              </a:pPr>
              <a:r>
                <a:rPr b="1" i="0" lang="en" sz="1050" u="none" cap="none" strike="noStrike">
                  <a:solidFill>
                    <a:schemeClr val="lt1"/>
                  </a:solidFill>
                  <a:latin typeface="Arial"/>
                  <a:ea typeface="Arial"/>
                  <a:cs typeface="Arial"/>
                  <a:sym typeface="Arial"/>
                </a:rPr>
                <a:t>213 Opponents </a:t>
              </a:r>
              <a:r>
                <a:rPr b="0" i="0" lang="en" sz="1000" u="none" cap="none" strike="noStrike">
                  <a:solidFill>
                    <a:schemeClr val="lt1"/>
                  </a:solidFill>
                  <a:latin typeface="Arial"/>
                  <a:ea typeface="Arial"/>
                  <a:cs typeface="Arial"/>
                  <a:sym typeface="Arial"/>
                </a:rPr>
                <a:t>reduced to </a:t>
              </a:r>
              <a:endParaRPr/>
            </a:p>
            <a:p>
              <a:pPr indent="0" lvl="0" marL="0" marR="0" rtl="0" algn="ctr">
                <a:lnSpc>
                  <a:spcPct val="90000"/>
                </a:lnSpc>
                <a:spcBef>
                  <a:spcPts val="368"/>
                </a:spcBef>
                <a:spcAft>
                  <a:spcPts val="0"/>
                </a:spcAft>
                <a:buClr>
                  <a:srgbClr val="000000"/>
                </a:buClr>
                <a:buSzPts val="1050"/>
                <a:buFont typeface="Arial"/>
                <a:buNone/>
              </a:pPr>
              <a:r>
                <a:rPr b="1" i="0" lang="en" sz="1050" u="none" cap="none" strike="noStrike">
                  <a:solidFill>
                    <a:schemeClr val="lt1"/>
                  </a:solidFill>
                  <a:latin typeface="Arial"/>
                  <a:ea typeface="Arial"/>
                  <a:cs typeface="Arial"/>
                  <a:sym typeface="Arial"/>
                </a:rPr>
                <a:t>145 Unique Opponents</a:t>
              </a:r>
              <a:r>
                <a:rPr b="0" i="0" lang="en" sz="1000" u="none" cap="none" strike="noStrike">
                  <a:solidFill>
                    <a:schemeClr val="lt1"/>
                  </a:solidFill>
                  <a:latin typeface="Arial"/>
                  <a:ea typeface="Arial"/>
                  <a:cs typeface="Arial"/>
                  <a:sym typeface="Arial"/>
                </a:rPr>
                <a:t> post data clean up</a:t>
              </a:r>
              <a:endParaRPr/>
            </a:p>
          </p:txBody>
        </p:sp>
      </p:grpSp>
      <p:grpSp>
        <p:nvGrpSpPr>
          <p:cNvPr id="300" name="Google Shape;300;p64"/>
          <p:cNvGrpSpPr/>
          <p:nvPr/>
        </p:nvGrpSpPr>
        <p:grpSpPr>
          <a:xfrm>
            <a:off x="2149615" y="2151209"/>
            <a:ext cx="2775615" cy="972076"/>
            <a:chOff x="0" y="1970782"/>
            <a:chExt cx="2453599" cy="935287"/>
          </a:xfrm>
        </p:grpSpPr>
        <p:sp>
          <p:nvSpPr>
            <p:cNvPr id="301" name="Google Shape;301;p64"/>
            <p:cNvSpPr/>
            <p:nvPr/>
          </p:nvSpPr>
          <p:spPr>
            <a:xfrm>
              <a:off x="0" y="1970782"/>
              <a:ext cx="2453599" cy="935287"/>
            </a:xfrm>
            <a:prstGeom prst="parallelogram">
              <a:avLst>
                <a:gd fmla="val 25000" name="adj"/>
              </a:avLst>
            </a:prstGeom>
            <a:noFill/>
            <a:ln cap="flat" cmpd="sng" w="2540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2" name="Google Shape;302;p64"/>
            <p:cNvSpPr/>
            <p:nvPr/>
          </p:nvSpPr>
          <p:spPr>
            <a:xfrm>
              <a:off x="467644" y="1970782"/>
              <a:ext cx="1518312" cy="935287"/>
            </a:xfrm>
            <a:prstGeom prst="parallelogram">
              <a:avLst>
                <a:gd fmla="val 25000" name="adj"/>
              </a:avLst>
            </a:prstGeom>
            <a:noFill/>
            <a:ln>
              <a:noFill/>
            </a:ln>
          </p:spPr>
          <p:txBody>
            <a:bodyPr anchorCtr="0" anchor="ctr" bIns="16000" lIns="48000" spcFirstLastPara="1" rIns="16000" wrap="square" tIns="16000">
              <a:noAutofit/>
            </a:bodyPr>
            <a:lstStyle/>
            <a:p>
              <a:pPr indent="0" lvl="0" marL="0" marR="0" rtl="0" algn="ctr">
                <a:lnSpc>
                  <a:spcPct val="90000"/>
                </a:lnSpc>
                <a:spcBef>
                  <a:spcPts val="0"/>
                </a:spcBef>
                <a:spcAft>
                  <a:spcPts val="0"/>
                </a:spcAft>
                <a:buClr>
                  <a:srgbClr val="000000"/>
                </a:buClr>
                <a:buSzPts val="1200"/>
                <a:buFont typeface="Arial"/>
                <a:buNone/>
              </a:pPr>
              <a:r>
                <a:rPr b="1" i="0" lang="en" sz="1200" u="none" cap="none" strike="noStrike">
                  <a:solidFill>
                    <a:schemeClr val="lt1"/>
                  </a:solidFill>
                  <a:latin typeface="Arial"/>
                  <a:ea typeface="Arial"/>
                  <a:cs typeface="Arial"/>
                  <a:sym typeface="Arial"/>
                </a:rPr>
                <a:t>175 Venues </a:t>
              </a:r>
              <a:r>
                <a:rPr b="0" i="0" lang="en" sz="1100" u="none" cap="none" strike="noStrike">
                  <a:solidFill>
                    <a:schemeClr val="lt1"/>
                  </a:solidFill>
                  <a:latin typeface="Arial"/>
                  <a:ea typeface="Arial"/>
                  <a:cs typeface="Arial"/>
                  <a:sym typeface="Arial"/>
                </a:rPr>
                <a:t>reduced to</a:t>
              </a:r>
              <a:endParaRPr/>
            </a:p>
            <a:p>
              <a:pPr indent="0" lvl="0" marL="0" marR="0" rtl="0" algn="ctr">
                <a:lnSpc>
                  <a:spcPct val="90000"/>
                </a:lnSpc>
                <a:spcBef>
                  <a:spcPts val="420"/>
                </a:spcBef>
                <a:spcAft>
                  <a:spcPts val="0"/>
                </a:spcAft>
                <a:buClr>
                  <a:srgbClr val="000000"/>
                </a:buClr>
                <a:buSzPts val="1100"/>
                <a:buFont typeface="Arial"/>
                <a:buNone/>
              </a:pPr>
              <a:r>
                <a:rPr b="0" i="0" lang="en" sz="1100" u="none" cap="none" strike="noStrike">
                  <a:solidFill>
                    <a:schemeClr val="lt1"/>
                  </a:solidFill>
                  <a:latin typeface="Arial"/>
                  <a:ea typeface="Arial"/>
                  <a:cs typeface="Arial"/>
                  <a:sym typeface="Arial"/>
                </a:rPr>
                <a:t> </a:t>
              </a:r>
              <a:r>
                <a:rPr b="1" i="0" lang="en" sz="1100" u="none" cap="none" strike="noStrike">
                  <a:solidFill>
                    <a:schemeClr val="lt1"/>
                  </a:solidFill>
                  <a:latin typeface="Arial"/>
                  <a:ea typeface="Arial"/>
                  <a:cs typeface="Arial"/>
                  <a:sym typeface="Arial"/>
                </a:rPr>
                <a:t>99 Unique Venues </a:t>
              </a:r>
              <a:r>
                <a:rPr b="0" i="0" lang="en" sz="1100" u="none" cap="none" strike="noStrike">
                  <a:solidFill>
                    <a:schemeClr val="lt1"/>
                  </a:solidFill>
                  <a:latin typeface="Arial"/>
                  <a:ea typeface="Arial"/>
                  <a:cs typeface="Arial"/>
                  <a:sym typeface="Arial"/>
                </a:rPr>
                <a:t>post data clean up</a:t>
              </a:r>
              <a:endParaRPr/>
            </a:p>
          </p:txBody>
        </p:sp>
      </p:grpSp>
      <p:grpSp>
        <p:nvGrpSpPr>
          <p:cNvPr id="303" name="Google Shape;303;p64"/>
          <p:cNvGrpSpPr/>
          <p:nvPr/>
        </p:nvGrpSpPr>
        <p:grpSpPr>
          <a:xfrm>
            <a:off x="5738407" y="3385650"/>
            <a:ext cx="2775612" cy="972076"/>
            <a:chOff x="5488835" y="1117640"/>
            <a:chExt cx="3513937" cy="1352893"/>
          </a:xfrm>
        </p:grpSpPr>
        <p:sp>
          <p:nvSpPr>
            <p:cNvPr id="304" name="Google Shape;304;p64"/>
            <p:cNvSpPr/>
            <p:nvPr/>
          </p:nvSpPr>
          <p:spPr>
            <a:xfrm>
              <a:off x="5488835" y="1117640"/>
              <a:ext cx="3513937" cy="1352893"/>
            </a:xfrm>
            <a:prstGeom prst="parallelogram">
              <a:avLst>
                <a:gd fmla="val 25000" name="adj"/>
              </a:avLst>
            </a:prstGeom>
            <a:noFill/>
            <a:ln cap="flat" cmpd="sng" w="2540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5" name="Google Shape;305;p64"/>
            <p:cNvSpPr/>
            <p:nvPr/>
          </p:nvSpPr>
          <p:spPr>
            <a:xfrm>
              <a:off x="6165282" y="1117640"/>
              <a:ext cx="2161044" cy="1352893"/>
            </a:xfrm>
            <a:prstGeom prst="parallelogram">
              <a:avLst>
                <a:gd fmla="val 25000" name="adj"/>
              </a:avLst>
            </a:prstGeom>
            <a:noFill/>
            <a:ln>
              <a:noFill/>
            </a:ln>
          </p:spPr>
          <p:txBody>
            <a:bodyPr anchorCtr="0" anchor="ctr" bIns="16000" lIns="48000" spcFirstLastPara="1" rIns="16000" wrap="square" tIns="16000">
              <a:noAutofit/>
            </a:bodyPr>
            <a:lstStyle/>
            <a:p>
              <a:pPr indent="0" lvl="0" marL="0" marR="0" rtl="0" algn="ctr">
                <a:lnSpc>
                  <a:spcPct val="90000"/>
                </a:lnSpc>
                <a:spcBef>
                  <a:spcPts val="0"/>
                </a:spcBef>
                <a:spcAft>
                  <a:spcPts val="0"/>
                </a:spcAft>
                <a:buClr>
                  <a:srgbClr val="000000"/>
                </a:buClr>
                <a:buSzPts val="1050"/>
                <a:buFont typeface="Arial"/>
                <a:buNone/>
              </a:pPr>
              <a:r>
                <a:rPr b="0" i="0" lang="en" sz="1050" u="none" cap="none" strike="noStrike">
                  <a:solidFill>
                    <a:schemeClr val="lt1"/>
                  </a:solidFill>
                  <a:latin typeface="Arial"/>
                  <a:ea typeface="Arial"/>
                  <a:cs typeface="Arial"/>
                  <a:sym typeface="Arial"/>
                </a:rPr>
                <a:t>Worried about not having Venue and Tournament details for a game, We got you covered</a:t>
              </a:r>
              <a:endParaRPr/>
            </a:p>
          </p:txBody>
        </p:sp>
      </p:grpSp>
      <p:grpSp>
        <p:nvGrpSpPr>
          <p:cNvPr id="306" name="Google Shape;306;p64"/>
          <p:cNvGrpSpPr/>
          <p:nvPr/>
        </p:nvGrpSpPr>
        <p:grpSpPr>
          <a:xfrm>
            <a:off x="5738406" y="916769"/>
            <a:ext cx="2775615" cy="972076"/>
            <a:chOff x="4007550" y="800911"/>
            <a:chExt cx="4991431" cy="1986350"/>
          </a:xfrm>
        </p:grpSpPr>
        <p:sp>
          <p:nvSpPr>
            <p:cNvPr id="307" name="Google Shape;307;p64"/>
            <p:cNvSpPr/>
            <p:nvPr/>
          </p:nvSpPr>
          <p:spPr>
            <a:xfrm>
              <a:off x="4007550" y="800911"/>
              <a:ext cx="4991431" cy="1986350"/>
            </a:xfrm>
            <a:prstGeom prst="parallelogram">
              <a:avLst>
                <a:gd fmla="val 25000" name="adj"/>
              </a:avLst>
            </a:prstGeom>
            <a:noFill/>
            <a:ln cap="flat" cmpd="sng" w="2540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8" name="Google Shape;308;p64"/>
            <p:cNvSpPr/>
            <p:nvPr/>
          </p:nvSpPr>
          <p:spPr>
            <a:xfrm>
              <a:off x="5000725" y="800911"/>
              <a:ext cx="3005081" cy="1986350"/>
            </a:xfrm>
            <a:prstGeom prst="parallelogram">
              <a:avLst>
                <a:gd fmla="val 25000" name="adj"/>
              </a:avLst>
            </a:prstGeom>
            <a:noFill/>
            <a:ln>
              <a:noFill/>
            </a:ln>
          </p:spPr>
          <p:txBody>
            <a:bodyPr anchorCtr="0" anchor="ctr" bIns="16000" lIns="48000" spcFirstLastPara="1" rIns="16000" wrap="square" tIns="16000">
              <a:noAutofit/>
            </a:bodyPr>
            <a:lstStyle/>
            <a:p>
              <a:pPr indent="0" lvl="0" marL="0" marR="0" rtl="0" algn="ctr">
                <a:lnSpc>
                  <a:spcPct val="9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Home Or Away? </a:t>
              </a:r>
              <a:r>
                <a:rPr b="0" i="0" lang="en" sz="1050" u="none" cap="none" strike="noStrike">
                  <a:solidFill>
                    <a:schemeClr val="lt1"/>
                  </a:solidFill>
                  <a:latin typeface="Arial"/>
                  <a:ea typeface="Arial"/>
                  <a:cs typeface="Arial"/>
                  <a:sym typeface="Arial"/>
                </a:rPr>
                <a:t>game is not always determined by the stadium where the match is played</a:t>
              </a:r>
              <a:endParaRPr/>
            </a:p>
          </p:txBody>
        </p:sp>
      </p:grpSp>
      <p:grpSp>
        <p:nvGrpSpPr>
          <p:cNvPr id="309" name="Google Shape;309;p64"/>
          <p:cNvGrpSpPr/>
          <p:nvPr/>
        </p:nvGrpSpPr>
        <p:grpSpPr>
          <a:xfrm>
            <a:off x="2149617" y="916768"/>
            <a:ext cx="2775615" cy="972076"/>
            <a:chOff x="4773" y="0"/>
            <a:chExt cx="8999285" cy="3588174"/>
          </a:xfrm>
        </p:grpSpPr>
        <p:sp>
          <p:nvSpPr>
            <p:cNvPr descr="aerial view of empty baseball diamond" id="310" name="Google Shape;310;p64"/>
            <p:cNvSpPr/>
            <p:nvPr/>
          </p:nvSpPr>
          <p:spPr>
            <a:xfrm>
              <a:off x="4773" y="0"/>
              <a:ext cx="8999285" cy="3588174"/>
            </a:xfrm>
            <a:prstGeom prst="parallelogram">
              <a:avLst>
                <a:gd fmla="val 25000" name="adj"/>
              </a:avLst>
            </a:prstGeom>
            <a:noFill/>
            <a:ln cap="flat" cmpd="sng" w="254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1" name="Google Shape;311;p64"/>
            <p:cNvSpPr/>
            <p:nvPr/>
          </p:nvSpPr>
          <p:spPr>
            <a:xfrm>
              <a:off x="1798859" y="0"/>
              <a:ext cx="5411113" cy="3588174"/>
            </a:xfrm>
            <a:prstGeom prst="parallelogram">
              <a:avLst>
                <a:gd fmla="val 25000" name="adj"/>
              </a:avLst>
            </a:prstGeom>
            <a:noFill/>
            <a:ln>
              <a:noFill/>
            </a:ln>
          </p:spPr>
          <p:txBody>
            <a:bodyPr anchorCtr="0" anchor="ctr" bIns="12000" lIns="36000" spcFirstLastPara="1" rIns="12000" wrap="square" tIns="12000">
              <a:noAutofit/>
            </a:bodyPr>
            <a:lstStyle/>
            <a:p>
              <a:pPr indent="0" lvl="0" marL="0" marR="0" rtl="0" algn="ctr">
                <a:lnSpc>
                  <a:spcPct val="90000"/>
                </a:lnSpc>
                <a:spcBef>
                  <a:spcPts val="0"/>
                </a:spcBef>
                <a:spcAft>
                  <a:spcPts val="0"/>
                </a:spcAft>
                <a:buClr>
                  <a:srgbClr val="000000"/>
                </a:buClr>
                <a:buSzPts val="1200"/>
                <a:buFont typeface="Arial"/>
                <a:buNone/>
              </a:pPr>
              <a:r>
                <a:rPr b="1" i="0" lang="en" sz="1200" u="none" cap="none" strike="noStrike">
                  <a:solidFill>
                    <a:schemeClr val="lt1"/>
                  </a:solidFill>
                  <a:latin typeface="Arial"/>
                  <a:ea typeface="Arial"/>
                  <a:cs typeface="Arial"/>
                  <a:sym typeface="Arial"/>
                </a:rPr>
                <a:t>1315 Games </a:t>
              </a:r>
              <a:r>
                <a:rPr b="0" i="0" lang="en" sz="1100" u="none" cap="none" strike="noStrike">
                  <a:solidFill>
                    <a:schemeClr val="lt1"/>
                  </a:solidFill>
                  <a:latin typeface="Arial"/>
                  <a:ea typeface="Arial"/>
                  <a:cs typeface="Arial"/>
                  <a:sym typeface="Arial"/>
                </a:rPr>
                <a:t>with results in </a:t>
              </a:r>
              <a:r>
                <a:rPr b="1" i="0" lang="en" sz="1200" u="none" cap="none" strike="noStrike">
                  <a:solidFill>
                    <a:schemeClr val="lt1"/>
                  </a:solidFill>
                  <a:latin typeface="Arial"/>
                  <a:ea typeface="Arial"/>
                  <a:cs typeface="Arial"/>
                  <a:sym typeface="Arial"/>
                </a:rPr>
                <a:t>25 Years</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65"/>
          <p:cNvPicPr preferRelativeResize="0"/>
          <p:nvPr>
            <p:ph idx="2" type="pic"/>
          </p:nvPr>
        </p:nvPicPr>
        <p:blipFill rotWithShape="1">
          <a:blip r:embed="rId3">
            <a:alphaModFix/>
          </a:blip>
          <a:srcRect b="0" l="1978" r="1985" t="0"/>
          <a:stretch/>
        </p:blipFill>
        <p:spPr>
          <a:xfrm>
            <a:off x="-190502" y="-66085"/>
            <a:ext cx="9334502" cy="5467500"/>
          </a:xfrm>
          <a:prstGeom prst="rect">
            <a:avLst/>
          </a:prstGeom>
          <a:noFill/>
          <a:ln>
            <a:noFill/>
          </a:ln>
          <a:effectLst>
            <a:outerShdw blurRad="200025" rotWithShape="0" algn="bl" dir="5400000" dist="19050">
              <a:srgbClr val="000000">
                <a:alpha val="20000"/>
              </a:srgbClr>
            </a:outerShdw>
          </a:effectLst>
        </p:spPr>
      </p:pic>
      <p:sp>
        <p:nvSpPr>
          <p:cNvPr id="317" name="Google Shape;317;p65"/>
          <p:cNvSpPr/>
          <p:nvPr/>
        </p:nvSpPr>
        <p:spPr>
          <a:xfrm>
            <a:off x="2074964" y="2008725"/>
            <a:ext cx="4803569" cy="1317880"/>
          </a:xfrm>
          <a:custGeom>
            <a:rect b="b" l="l" r="r" t="t"/>
            <a:pathLst>
              <a:path extrusionOk="0" h="1317880" w="4803569">
                <a:moveTo>
                  <a:pt x="1636933" y="691744"/>
                </a:moveTo>
                <a:lnTo>
                  <a:pt x="1636933" y="771297"/>
                </a:lnTo>
                <a:cubicBezTo>
                  <a:pt x="1624741" y="783489"/>
                  <a:pt x="1613159" y="792937"/>
                  <a:pt x="1602186" y="799643"/>
                </a:cubicBezTo>
                <a:cubicBezTo>
                  <a:pt x="1591213" y="806349"/>
                  <a:pt x="1578107" y="809701"/>
                  <a:pt x="1562867" y="809701"/>
                </a:cubicBezTo>
                <a:cubicBezTo>
                  <a:pt x="1547017" y="809701"/>
                  <a:pt x="1534368" y="806196"/>
                  <a:pt x="1524919" y="799186"/>
                </a:cubicBezTo>
                <a:cubicBezTo>
                  <a:pt x="1515470" y="792175"/>
                  <a:pt x="1510746" y="781355"/>
                  <a:pt x="1510746" y="766725"/>
                </a:cubicBezTo>
                <a:cubicBezTo>
                  <a:pt x="1510746" y="749046"/>
                  <a:pt x="1519890" y="733806"/>
                  <a:pt x="1538178" y="721005"/>
                </a:cubicBezTo>
                <a:cubicBezTo>
                  <a:pt x="1556466" y="708203"/>
                  <a:pt x="1589384" y="698449"/>
                  <a:pt x="1636933" y="691744"/>
                </a:cubicBezTo>
                <a:close/>
                <a:moveTo>
                  <a:pt x="3759789" y="547269"/>
                </a:moveTo>
                <a:cubicBezTo>
                  <a:pt x="3787221" y="547269"/>
                  <a:pt x="3807947" y="558851"/>
                  <a:pt x="3821968" y="582016"/>
                </a:cubicBezTo>
                <a:cubicBezTo>
                  <a:pt x="3835989" y="605181"/>
                  <a:pt x="3842999" y="636575"/>
                  <a:pt x="3842999" y="676199"/>
                </a:cubicBezTo>
                <a:cubicBezTo>
                  <a:pt x="3842999" y="715823"/>
                  <a:pt x="3835989" y="747217"/>
                  <a:pt x="3821968" y="770382"/>
                </a:cubicBezTo>
                <a:cubicBezTo>
                  <a:pt x="3807947" y="793547"/>
                  <a:pt x="3787221" y="805129"/>
                  <a:pt x="3759789" y="805129"/>
                </a:cubicBezTo>
                <a:cubicBezTo>
                  <a:pt x="3731747" y="805129"/>
                  <a:pt x="3710868" y="793547"/>
                  <a:pt x="3697152" y="770382"/>
                </a:cubicBezTo>
                <a:cubicBezTo>
                  <a:pt x="3683436" y="747217"/>
                  <a:pt x="3676578" y="715823"/>
                  <a:pt x="3676578" y="676199"/>
                </a:cubicBezTo>
                <a:cubicBezTo>
                  <a:pt x="3676578" y="636575"/>
                  <a:pt x="3683436" y="605181"/>
                  <a:pt x="3697152" y="582016"/>
                </a:cubicBezTo>
                <a:cubicBezTo>
                  <a:pt x="3710868" y="558851"/>
                  <a:pt x="3731747" y="547269"/>
                  <a:pt x="3759789" y="547269"/>
                </a:cubicBezTo>
                <a:close/>
                <a:moveTo>
                  <a:pt x="4065274" y="449428"/>
                </a:moveTo>
                <a:lnTo>
                  <a:pt x="4065274" y="731063"/>
                </a:lnTo>
                <a:cubicBezTo>
                  <a:pt x="4065274" y="788365"/>
                  <a:pt x="4076400" y="833171"/>
                  <a:pt x="4098650" y="865480"/>
                </a:cubicBezTo>
                <a:cubicBezTo>
                  <a:pt x="4120901" y="897789"/>
                  <a:pt x="4156714" y="913943"/>
                  <a:pt x="4206092" y="913943"/>
                </a:cubicBezTo>
                <a:cubicBezTo>
                  <a:pt x="4237182" y="913943"/>
                  <a:pt x="4263852" y="907390"/>
                  <a:pt x="4286102" y="894283"/>
                </a:cubicBezTo>
                <a:cubicBezTo>
                  <a:pt x="4308353" y="881177"/>
                  <a:pt x="4329232" y="863041"/>
                  <a:pt x="4348739" y="839877"/>
                </a:cubicBezTo>
                <a:lnTo>
                  <a:pt x="4351482" y="839877"/>
                </a:lnTo>
                <a:lnTo>
                  <a:pt x="4361540" y="902970"/>
                </a:lnTo>
                <a:lnTo>
                  <a:pt x="4471268" y="902970"/>
                </a:lnTo>
                <a:lnTo>
                  <a:pt x="4471268" y="449428"/>
                </a:lnTo>
                <a:lnTo>
                  <a:pt x="4336851" y="449428"/>
                </a:lnTo>
                <a:lnTo>
                  <a:pt x="4336851" y="749351"/>
                </a:lnTo>
                <a:cubicBezTo>
                  <a:pt x="4323440" y="767029"/>
                  <a:pt x="4310943" y="779831"/>
                  <a:pt x="4299361" y="787756"/>
                </a:cubicBezTo>
                <a:cubicBezTo>
                  <a:pt x="4287779" y="795681"/>
                  <a:pt x="4273453" y="799643"/>
                  <a:pt x="4256384" y="799643"/>
                </a:cubicBezTo>
                <a:cubicBezTo>
                  <a:pt x="4236877" y="799643"/>
                  <a:pt x="4222551" y="793547"/>
                  <a:pt x="4213407" y="781355"/>
                </a:cubicBezTo>
                <a:cubicBezTo>
                  <a:pt x="4204263" y="769163"/>
                  <a:pt x="4199691" y="746608"/>
                  <a:pt x="4199691" y="713689"/>
                </a:cubicBezTo>
                <a:lnTo>
                  <a:pt x="4199691" y="449428"/>
                </a:lnTo>
                <a:close/>
                <a:moveTo>
                  <a:pt x="3759789" y="438455"/>
                </a:moveTo>
                <a:cubicBezTo>
                  <a:pt x="3731138" y="438455"/>
                  <a:pt x="3703401" y="443789"/>
                  <a:pt x="3676578" y="454457"/>
                </a:cubicBezTo>
                <a:cubicBezTo>
                  <a:pt x="3649756" y="465125"/>
                  <a:pt x="3626134" y="480517"/>
                  <a:pt x="3605712" y="500634"/>
                </a:cubicBezTo>
                <a:cubicBezTo>
                  <a:pt x="3585291" y="520751"/>
                  <a:pt x="3568984" y="545592"/>
                  <a:pt x="3556792" y="575158"/>
                </a:cubicBezTo>
                <a:cubicBezTo>
                  <a:pt x="3544600" y="604723"/>
                  <a:pt x="3538504" y="638404"/>
                  <a:pt x="3538504" y="676199"/>
                </a:cubicBezTo>
                <a:cubicBezTo>
                  <a:pt x="3538504" y="713994"/>
                  <a:pt x="3544600" y="747675"/>
                  <a:pt x="3556792" y="777240"/>
                </a:cubicBezTo>
                <a:cubicBezTo>
                  <a:pt x="3568984" y="806806"/>
                  <a:pt x="3585291" y="831647"/>
                  <a:pt x="3605712" y="851764"/>
                </a:cubicBezTo>
                <a:cubicBezTo>
                  <a:pt x="3626134" y="871881"/>
                  <a:pt x="3649756" y="887273"/>
                  <a:pt x="3676578" y="897941"/>
                </a:cubicBezTo>
                <a:cubicBezTo>
                  <a:pt x="3703401" y="908609"/>
                  <a:pt x="3731138" y="913943"/>
                  <a:pt x="3759789" y="913943"/>
                </a:cubicBezTo>
                <a:cubicBezTo>
                  <a:pt x="3788440" y="913943"/>
                  <a:pt x="3816024" y="908609"/>
                  <a:pt x="3842542" y="897941"/>
                </a:cubicBezTo>
                <a:cubicBezTo>
                  <a:pt x="3869060" y="887273"/>
                  <a:pt x="3892529" y="871881"/>
                  <a:pt x="3912951" y="851764"/>
                </a:cubicBezTo>
                <a:cubicBezTo>
                  <a:pt x="3933373" y="831647"/>
                  <a:pt x="3949679" y="806806"/>
                  <a:pt x="3961871" y="777240"/>
                </a:cubicBezTo>
                <a:cubicBezTo>
                  <a:pt x="3974063" y="747675"/>
                  <a:pt x="3980159" y="713994"/>
                  <a:pt x="3980159" y="676199"/>
                </a:cubicBezTo>
                <a:cubicBezTo>
                  <a:pt x="3980159" y="638404"/>
                  <a:pt x="3974063" y="604723"/>
                  <a:pt x="3961871" y="575158"/>
                </a:cubicBezTo>
                <a:cubicBezTo>
                  <a:pt x="3949679" y="545592"/>
                  <a:pt x="3933373" y="520751"/>
                  <a:pt x="3912951" y="500634"/>
                </a:cubicBezTo>
                <a:cubicBezTo>
                  <a:pt x="3892529" y="480517"/>
                  <a:pt x="3869060" y="465125"/>
                  <a:pt x="3842542" y="454457"/>
                </a:cubicBezTo>
                <a:cubicBezTo>
                  <a:pt x="3816024" y="443789"/>
                  <a:pt x="3788440" y="438455"/>
                  <a:pt x="3759789" y="438455"/>
                </a:cubicBezTo>
                <a:close/>
                <a:moveTo>
                  <a:pt x="2156541" y="438455"/>
                </a:moveTo>
                <a:cubicBezTo>
                  <a:pt x="2125451" y="438455"/>
                  <a:pt x="2098324" y="445313"/>
                  <a:pt x="2075159" y="459029"/>
                </a:cubicBezTo>
                <a:cubicBezTo>
                  <a:pt x="2051995" y="472745"/>
                  <a:pt x="2030659" y="488747"/>
                  <a:pt x="2011151" y="507035"/>
                </a:cubicBezTo>
                <a:lnTo>
                  <a:pt x="2007494" y="507035"/>
                </a:lnTo>
                <a:lnTo>
                  <a:pt x="1998350" y="449428"/>
                </a:lnTo>
                <a:lnTo>
                  <a:pt x="1888622" y="449428"/>
                </a:lnTo>
                <a:lnTo>
                  <a:pt x="1888622" y="902970"/>
                </a:lnTo>
                <a:lnTo>
                  <a:pt x="2023039" y="902970"/>
                </a:lnTo>
                <a:lnTo>
                  <a:pt x="2023039" y="596646"/>
                </a:lnTo>
                <a:cubicBezTo>
                  <a:pt x="2037669" y="582625"/>
                  <a:pt x="2051080" y="571805"/>
                  <a:pt x="2063272" y="564185"/>
                </a:cubicBezTo>
                <a:cubicBezTo>
                  <a:pt x="2075464" y="556565"/>
                  <a:pt x="2090094" y="552755"/>
                  <a:pt x="2107163" y="552755"/>
                </a:cubicBezTo>
                <a:cubicBezTo>
                  <a:pt x="2126671" y="552755"/>
                  <a:pt x="2140844" y="558851"/>
                  <a:pt x="2149683" y="571043"/>
                </a:cubicBezTo>
                <a:cubicBezTo>
                  <a:pt x="2158522" y="583235"/>
                  <a:pt x="2162942" y="605790"/>
                  <a:pt x="2162942" y="638709"/>
                </a:cubicBezTo>
                <a:lnTo>
                  <a:pt x="2162942" y="902970"/>
                </a:lnTo>
                <a:lnTo>
                  <a:pt x="2297359" y="902970"/>
                </a:lnTo>
                <a:lnTo>
                  <a:pt x="2297359" y="621335"/>
                </a:lnTo>
                <a:cubicBezTo>
                  <a:pt x="2297359" y="564033"/>
                  <a:pt x="2286233" y="519227"/>
                  <a:pt x="2263983" y="486918"/>
                </a:cubicBezTo>
                <a:cubicBezTo>
                  <a:pt x="2241733" y="454609"/>
                  <a:pt x="2205919" y="438455"/>
                  <a:pt x="2156541" y="438455"/>
                </a:cubicBezTo>
                <a:close/>
                <a:moveTo>
                  <a:pt x="1591213" y="438455"/>
                </a:moveTo>
                <a:cubicBezTo>
                  <a:pt x="1555247" y="438455"/>
                  <a:pt x="1521261" y="443941"/>
                  <a:pt x="1489257" y="454914"/>
                </a:cubicBezTo>
                <a:cubicBezTo>
                  <a:pt x="1457254" y="465887"/>
                  <a:pt x="1426621" y="480213"/>
                  <a:pt x="1397360" y="497891"/>
                </a:cubicBezTo>
                <a:lnTo>
                  <a:pt x="1445823" y="586588"/>
                </a:lnTo>
                <a:cubicBezTo>
                  <a:pt x="1467769" y="573786"/>
                  <a:pt x="1488343" y="563728"/>
                  <a:pt x="1507546" y="556413"/>
                </a:cubicBezTo>
                <a:cubicBezTo>
                  <a:pt x="1526748" y="549097"/>
                  <a:pt x="1546103" y="545440"/>
                  <a:pt x="1565610" y="545440"/>
                </a:cubicBezTo>
                <a:cubicBezTo>
                  <a:pt x="1590604" y="545440"/>
                  <a:pt x="1608434" y="551383"/>
                  <a:pt x="1619102" y="563271"/>
                </a:cubicBezTo>
                <a:cubicBezTo>
                  <a:pt x="1629770" y="575158"/>
                  <a:pt x="1635714" y="591160"/>
                  <a:pt x="1636933" y="611277"/>
                </a:cubicBezTo>
                <a:cubicBezTo>
                  <a:pt x="1547322" y="620421"/>
                  <a:pt x="1482399" y="638404"/>
                  <a:pt x="1442166" y="665226"/>
                </a:cubicBezTo>
                <a:cubicBezTo>
                  <a:pt x="1401932" y="692049"/>
                  <a:pt x="1381815" y="729234"/>
                  <a:pt x="1381815" y="776783"/>
                </a:cubicBezTo>
                <a:cubicBezTo>
                  <a:pt x="1381815" y="796290"/>
                  <a:pt x="1385016" y="814273"/>
                  <a:pt x="1391417" y="830733"/>
                </a:cubicBezTo>
                <a:cubicBezTo>
                  <a:pt x="1397818" y="847192"/>
                  <a:pt x="1406809" y="861670"/>
                  <a:pt x="1418392" y="874167"/>
                </a:cubicBezTo>
                <a:cubicBezTo>
                  <a:pt x="1429974" y="886663"/>
                  <a:pt x="1444147" y="896417"/>
                  <a:pt x="1460911" y="903427"/>
                </a:cubicBezTo>
                <a:cubicBezTo>
                  <a:pt x="1477675" y="910438"/>
                  <a:pt x="1496420" y="913943"/>
                  <a:pt x="1517147" y="913943"/>
                </a:cubicBezTo>
                <a:cubicBezTo>
                  <a:pt x="1542750" y="913943"/>
                  <a:pt x="1566220" y="908609"/>
                  <a:pt x="1587556" y="897941"/>
                </a:cubicBezTo>
                <a:cubicBezTo>
                  <a:pt x="1608892" y="887273"/>
                  <a:pt x="1629313" y="873405"/>
                  <a:pt x="1648820" y="856336"/>
                </a:cubicBezTo>
                <a:lnTo>
                  <a:pt x="1652478" y="856336"/>
                </a:lnTo>
                <a:lnTo>
                  <a:pt x="1661622" y="902970"/>
                </a:lnTo>
                <a:lnTo>
                  <a:pt x="1771350" y="902970"/>
                </a:lnTo>
                <a:lnTo>
                  <a:pt x="1771350" y="643281"/>
                </a:lnTo>
                <a:cubicBezTo>
                  <a:pt x="1771350" y="573177"/>
                  <a:pt x="1755957" y="521513"/>
                  <a:pt x="1725173" y="488290"/>
                </a:cubicBezTo>
                <a:cubicBezTo>
                  <a:pt x="1694388" y="455067"/>
                  <a:pt x="1649735" y="438455"/>
                  <a:pt x="1591213" y="438455"/>
                </a:cubicBezTo>
                <a:close/>
                <a:moveTo>
                  <a:pt x="3022020" y="306781"/>
                </a:moveTo>
                <a:lnTo>
                  <a:pt x="3202157" y="690829"/>
                </a:lnTo>
                <a:lnTo>
                  <a:pt x="3202157" y="902970"/>
                </a:lnTo>
                <a:lnTo>
                  <a:pt x="3336574" y="902970"/>
                </a:lnTo>
                <a:lnTo>
                  <a:pt x="3336574" y="690829"/>
                </a:lnTo>
                <a:lnTo>
                  <a:pt x="3516711" y="306781"/>
                </a:lnTo>
                <a:lnTo>
                  <a:pt x="3375893" y="306781"/>
                </a:lnTo>
                <a:lnTo>
                  <a:pt x="3321944" y="443941"/>
                </a:lnTo>
                <a:cubicBezTo>
                  <a:pt x="3313409" y="466497"/>
                  <a:pt x="3305027" y="488290"/>
                  <a:pt x="3296797" y="509321"/>
                </a:cubicBezTo>
                <a:cubicBezTo>
                  <a:pt x="3288568" y="530352"/>
                  <a:pt x="3280186" y="552450"/>
                  <a:pt x="3271652" y="575615"/>
                </a:cubicBezTo>
                <a:lnTo>
                  <a:pt x="3267994" y="575615"/>
                </a:lnTo>
                <a:cubicBezTo>
                  <a:pt x="3259460" y="552450"/>
                  <a:pt x="3251382" y="530352"/>
                  <a:pt x="3243762" y="509321"/>
                </a:cubicBezTo>
                <a:cubicBezTo>
                  <a:pt x="3236142" y="488290"/>
                  <a:pt x="3228065" y="466497"/>
                  <a:pt x="3219531" y="443941"/>
                </a:cubicBezTo>
                <a:lnTo>
                  <a:pt x="3166496" y="306781"/>
                </a:lnTo>
                <a:close/>
                <a:moveTo>
                  <a:pt x="337571" y="306781"/>
                </a:moveTo>
                <a:lnTo>
                  <a:pt x="337571" y="420167"/>
                </a:lnTo>
                <a:lnTo>
                  <a:pt x="501248" y="420167"/>
                </a:lnTo>
                <a:lnTo>
                  <a:pt x="501248" y="902970"/>
                </a:lnTo>
                <a:lnTo>
                  <a:pt x="636580" y="902970"/>
                </a:lnTo>
                <a:lnTo>
                  <a:pt x="636580" y="420167"/>
                </a:lnTo>
                <a:lnTo>
                  <a:pt x="800257" y="420167"/>
                </a:lnTo>
                <a:lnTo>
                  <a:pt x="800257" y="306781"/>
                </a:lnTo>
                <a:close/>
                <a:moveTo>
                  <a:pt x="2412497" y="261976"/>
                </a:moveTo>
                <a:lnTo>
                  <a:pt x="2412497" y="902970"/>
                </a:lnTo>
                <a:lnTo>
                  <a:pt x="2543256" y="902970"/>
                </a:lnTo>
                <a:lnTo>
                  <a:pt x="2543256" y="791413"/>
                </a:lnTo>
                <a:lnTo>
                  <a:pt x="2600863" y="726491"/>
                </a:lnTo>
                <a:lnTo>
                  <a:pt x="2703276" y="902970"/>
                </a:lnTo>
                <a:lnTo>
                  <a:pt x="2848666" y="902970"/>
                </a:lnTo>
                <a:lnTo>
                  <a:pt x="2677672" y="635965"/>
                </a:lnTo>
                <a:lnTo>
                  <a:pt x="2836778" y="449428"/>
                </a:lnTo>
                <a:lnTo>
                  <a:pt x="2690474" y="449428"/>
                </a:lnTo>
                <a:lnTo>
                  <a:pt x="2546913" y="629565"/>
                </a:lnTo>
                <a:lnTo>
                  <a:pt x="2543256" y="629565"/>
                </a:lnTo>
                <a:lnTo>
                  <a:pt x="2543256" y="261976"/>
                </a:lnTo>
                <a:close/>
                <a:moveTo>
                  <a:pt x="878972" y="261976"/>
                </a:moveTo>
                <a:lnTo>
                  <a:pt x="878972" y="902970"/>
                </a:lnTo>
                <a:lnTo>
                  <a:pt x="1013389" y="902970"/>
                </a:lnTo>
                <a:lnTo>
                  <a:pt x="1013389" y="596646"/>
                </a:lnTo>
                <a:cubicBezTo>
                  <a:pt x="1028019" y="582625"/>
                  <a:pt x="1041430" y="571805"/>
                  <a:pt x="1053622" y="564185"/>
                </a:cubicBezTo>
                <a:cubicBezTo>
                  <a:pt x="1065814" y="556565"/>
                  <a:pt x="1080445" y="552755"/>
                  <a:pt x="1097513" y="552755"/>
                </a:cubicBezTo>
                <a:cubicBezTo>
                  <a:pt x="1117021" y="552755"/>
                  <a:pt x="1131194" y="558851"/>
                  <a:pt x="1140033" y="571043"/>
                </a:cubicBezTo>
                <a:cubicBezTo>
                  <a:pt x="1148872" y="583235"/>
                  <a:pt x="1153292" y="605790"/>
                  <a:pt x="1153292" y="638709"/>
                </a:cubicBezTo>
                <a:lnTo>
                  <a:pt x="1153292" y="902970"/>
                </a:lnTo>
                <a:lnTo>
                  <a:pt x="1287709" y="902970"/>
                </a:lnTo>
                <a:lnTo>
                  <a:pt x="1287709" y="621335"/>
                </a:lnTo>
                <a:cubicBezTo>
                  <a:pt x="1287709" y="564033"/>
                  <a:pt x="1276583" y="519227"/>
                  <a:pt x="1254333" y="486918"/>
                </a:cubicBezTo>
                <a:cubicBezTo>
                  <a:pt x="1232083" y="454609"/>
                  <a:pt x="1196269" y="438455"/>
                  <a:pt x="1146891" y="438455"/>
                </a:cubicBezTo>
                <a:cubicBezTo>
                  <a:pt x="1115801" y="438455"/>
                  <a:pt x="1088979" y="445008"/>
                  <a:pt x="1066424" y="458115"/>
                </a:cubicBezTo>
                <a:cubicBezTo>
                  <a:pt x="1043869" y="471221"/>
                  <a:pt x="1024057" y="485394"/>
                  <a:pt x="1006988" y="500634"/>
                </a:cubicBezTo>
                <a:lnTo>
                  <a:pt x="1013389" y="419253"/>
                </a:lnTo>
                <a:lnTo>
                  <a:pt x="1013389" y="261976"/>
                </a:lnTo>
                <a:close/>
                <a:moveTo>
                  <a:pt x="329470" y="0"/>
                </a:moveTo>
                <a:lnTo>
                  <a:pt x="4803569" y="0"/>
                </a:lnTo>
                <a:lnTo>
                  <a:pt x="4474099" y="1317880"/>
                </a:lnTo>
                <a:lnTo>
                  <a:pt x="0" y="1317880"/>
                </a:lnTo>
                <a:close/>
              </a:path>
            </a:pathLst>
          </a:custGeom>
          <a:solidFill>
            <a:schemeClr val="lt1"/>
          </a:solidFill>
          <a:ln>
            <a:noFill/>
          </a:ln>
          <a:effectLst>
            <a:outerShdw blurRad="38100" rotWithShape="0" algn="tl" dir="2700000" dist="19050">
              <a:schemeClr val="dk1">
                <a:alpha val="40000"/>
              </a:scheme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1" i="0" sz="7200" u="none" cap="none"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descr="Baseball players before match" id="92" name="Google Shape;92;p40"/>
          <p:cNvPicPr preferRelativeResize="0"/>
          <p:nvPr/>
        </p:nvPicPr>
        <p:blipFill rotWithShape="1">
          <a:blip r:embed="rId3">
            <a:alphaModFix amt="20000"/>
          </a:blip>
          <a:srcRect b="0" l="0" r="0" t="0"/>
          <a:stretch/>
        </p:blipFill>
        <p:spPr>
          <a:xfrm>
            <a:off x="-1077418" y="-142875"/>
            <a:ext cx="5244605" cy="5429250"/>
          </a:xfrm>
          <a:prstGeom prst="chevron">
            <a:avLst>
              <a:gd fmla="val 50000" name="adj"/>
            </a:avLst>
          </a:prstGeom>
          <a:noFill/>
          <a:ln>
            <a:noFill/>
          </a:ln>
        </p:spPr>
      </p:pic>
      <p:sp>
        <p:nvSpPr>
          <p:cNvPr id="93" name="Google Shape;93;p40"/>
          <p:cNvSpPr txBox="1"/>
          <p:nvPr>
            <p:ph type="title"/>
          </p:nvPr>
        </p:nvSpPr>
        <p:spPr>
          <a:xfrm>
            <a:off x="113306" y="98830"/>
            <a:ext cx="8382000" cy="626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lang="en"/>
              <a:t>Introduction</a:t>
            </a:r>
            <a:endParaRPr/>
          </a:p>
        </p:txBody>
      </p:sp>
      <p:sp>
        <p:nvSpPr>
          <p:cNvPr id="94" name="Google Shape;94;p40"/>
          <p:cNvSpPr txBox="1"/>
          <p:nvPr>
            <p:ph idx="4294967295" type="body"/>
          </p:nvPr>
        </p:nvSpPr>
        <p:spPr>
          <a:xfrm>
            <a:off x="172444" y="724930"/>
            <a:ext cx="8858250" cy="3533388"/>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2400"/>
              <a:buNone/>
            </a:pPr>
            <a:r>
              <a:rPr lang="en" sz="2200"/>
              <a:t>Mission Statement</a:t>
            </a:r>
            <a:endParaRPr/>
          </a:p>
          <a:p>
            <a:pPr indent="0" lvl="0" marL="515938" rtl="0" algn="just">
              <a:lnSpc>
                <a:spcPct val="115000"/>
              </a:lnSpc>
              <a:spcBef>
                <a:spcPts val="0"/>
              </a:spcBef>
              <a:spcAft>
                <a:spcPts val="0"/>
              </a:spcAft>
              <a:buSzPts val="2400"/>
              <a:buNone/>
            </a:pPr>
            <a:r>
              <a:rPr i="1" lang="en" sz="1400"/>
              <a:t>To study the Terrapin Men's Baseball Team's past games and assist team leadership and analysts in gaining insights into the team's competitiveness over the years by analyzing matches played against opponents across different venues and leagues.</a:t>
            </a:r>
            <a:endParaRPr sz="1400"/>
          </a:p>
          <a:p>
            <a:pPr indent="0" lvl="0" marL="0" rtl="0" algn="l">
              <a:lnSpc>
                <a:spcPct val="115000"/>
              </a:lnSpc>
              <a:spcBef>
                <a:spcPts val="0"/>
              </a:spcBef>
              <a:spcAft>
                <a:spcPts val="0"/>
              </a:spcAft>
              <a:buSzPts val="2400"/>
              <a:buNone/>
            </a:pPr>
            <a:r>
              <a:rPr lang="en" sz="2200"/>
              <a:t>Mission Objective</a:t>
            </a:r>
            <a:endParaRPr/>
          </a:p>
          <a:p>
            <a:pPr indent="-285750" lvl="1" marL="742950" rtl="0" algn="l">
              <a:lnSpc>
                <a:spcPct val="107000"/>
              </a:lnSpc>
              <a:spcBef>
                <a:spcPts val="0"/>
              </a:spcBef>
              <a:spcAft>
                <a:spcPts val="0"/>
              </a:spcAft>
              <a:buSzPts val="1800"/>
              <a:buChar char="○"/>
            </a:pPr>
            <a:r>
              <a:rPr lang="en" sz="1400">
                <a:solidFill>
                  <a:schemeClr val="lt1"/>
                </a:solidFill>
                <a:latin typeface="Calibri"/>
                <a:ea typeface="Calibri"/>
                <a:cs typeface="Calibri"/>
                <a:sym typeface="Calibri"/>
              </a:rPr>
              <a:t>Find the ratio of game wins and losses based on home, away and neutral sites and identify the presence of a possible home-ground advantage.</a:t>
            </a:r>
            <a:endParaRPr/>
          </a:p>
          <a:p>
            <a:pPr indent="-285750" lvl="1" marL="742950" rtl="0" algn="l">
              <a:lnSpc>
                <a:spcPct val="107000"/>
              </a:lnSpc>
              <a:spcBef>
                <a:spcPts val="0"/>
              </a:spcBef>
              <a:spcAft>
                <a:spcPts val="0"/>
              </a:spcAft>
              <a:buSzPts val="1800"/>
              <a:buChar char="○"/>
            </a:pPr>
            <a:r>
              <a:rPr lang="en" sz="1400">
                <a:solidFill>
                  <a:schemeClr val="lt1"/>
                </a:solidFill>
                <a:latin typeface="Calibri"/>
                <a:ea typeface="Calibri"/>
                <a:cs typeface="Calibri"/>
                <a:sym typeface="Calibri"/>
              </a:rPr>
              <a:t>Calculate the team’s average margin of wins (or losses) to understand the intricate improvements in offense or defense across the years.</a:t>
            </a:r>
            <a:endParaRPr/>
          </a:p>
          <a:p>
            <a:pPr indent="-285750" lvl="1" marL="742950" rtl="0" algn="l">
              <a:lnSpc>
                <a:spcPct val="107000"/>
              </a:lnSpc>
              <a:spcBef>
                <a:spcPts val="0"/>
              </a:spcBef>
              <a:spcAft>
                <a:spcPts val="0"/>
              </a:spcAft>
              <a:buSzPts val="1800"/>
              <a:buChar char="○"/>
            </a:pPr>
            <a:r>
              <a:rPr lang="en" sz="1400">
                <a:solidFill>
                  <a:schemeClr val="lt1"/>
                </a:solidFill>
                <a:latin typeface="Calibri"/>
                <a:ea typeface="Calibri"/>
                <a:cs typeface="Calibri"/>
                <a:sym typeface="Calibri"/>
              </a:rPr>
              <a:t>Find out the team’s performance in BigTen conference over the years.</a:t>
            </a:r>
            <a:endParaRPr/>
          </a:p>
          <a:p>
            <a:pPr indent="-285750" lvl="1" marL="742950" rtl="0" algn="l">
              <a:lnSpc>
                <a:spcPct val="107000"/>
              </a:lnSpc>
              <a:spcBef>
                <a:spcPts val="0"/>
              </a:spcBef>
              <a:spcAft>
                <a:spcPts val="0"/>
              </a:spcAft>
              <a:buSzPts val="1800"/>
              <a:buChar char="○"/>
            </a:pPr>
            <a:r>
              <a:rPr lang="en" sz="1400">
                <a:solidFill>
                  <a:schemeClr val="lt1"/>
                </a:solidFill>
                <a:latin typeface="Calibri"/>
                <a:ea typeface="Calibri"/>
                <a:cs typeface="Calibri"/>
                <a:sym typeface="Calibri"/>
              </a:rPr>
              <a:t>Evaluate the team’s performance by opponents to identify historically tough opponents.</a:t>
            </a:r>
            <a:endParaRPr/>
          </a:p>
          <a:p>
            <a:pPr indent="-285750" lvl="1" marL="742950" rtl="0" algn="l">
              <a:lnSpc>
                <a:spcPct val="107000"/>
              </a:lnSpc>
              <a:spcBef>
                <a:spcPts val="0"/>
              </a:spcBef>
              <a:spcAft>
                <a:spcPts val="0"/>
              </a:spcAft>
              <a:buSzPts val="1800"/>
              <a:buChar char="○"/>
            </a:pPr>
            <a:r>
              <a:rPr lang="en" sz="1400">
                <a:solidFill>
                  <a:schemeClr val="lt1"/>
                </a:solidFill>
                <a:latin typeface="Calibri"/>
                <a:ea typeface="Calibri"/>
                <a:cs typeface="Calibri"/>
                <a:sym typeface="Calibri"/>
              </a:rPr>
              <a:t>Identify the states where our team traditionally performed well versus not to prepare better for tough travels.</a:t>
            </a:r>
            <a:endParaRPr/>
          </a:p>
          <a:p>
            <a:pPr indent="-285750" lvl="1" marL="742950" rtl="0" algn="l">
              <a:lnSpc>
                <a:spcPct val="107000"/>
              </a:lnSpc>
              <a:spcBef>
                <a:spcPts val="0"/>
              </a:spcBef>
              <a:spcAft>
                <a:spcPts val="0"/>
              </a:spcAft>
              <a:buSzPts val="1800"/>
              <a:buChar char="○"/>
            </a:pPr>
            <a:r>
              <a:rPr lang="en" sz="1400">
                <a:solidFill>
                  <a:schemeClr val="lt1"/>
                </a:solidFill>
                <a:latin typeface="Calibri"/>
                <a:ea typeface="Calibri"/>
                <a:cs typeface="Calibri"/>
                <a:sym typeface="Calibri"/>
              </a:rPr>
              <a:t>Visualize the winning or losing game streaks over the years to identify historical records and influence team psychology.</a:t>
            </a:r>
            <a:endParaRPr/>
          </a:p>
        </p:txBody>
      </p:sp>
      <p:sp>
        <p:nvSpPr>
          <p:cNvPr id="95" name="Google Shape;95;p40"/>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descr="Baseball players before match" id="100" name="Google Shape;100;p41"/>
          <p:cNvPicPr preferRelativeResize="0"/>
          <p:nvPr/>
        </p:nvPicPr>
        <p:blipFill rotWithShape="1">
          <a:blip r:embed="rId3">
            <a:alphaModFix amt="10000"/>
          </a:blip>
          <a:srcRect b="0" l="0" r="0" t="0"/>
          <a:stretch/>
        </p:blipFill>
        <p:spPr>
          <a:xfrm>
            <a:off x="-1077418" y="-142875"/>
            <a:ext cx="5244605" cy="5429250"/>
          </a:xfrm>
          <a:prstGeom prst="chevron">
            <a:avLst>
              <a:gd fmla="val 50000" name="adj"/>
            </a:avLst>
          </a:prstGeom>
          <a:noFill/>
          <a:ln>
            <a:noFill/>
          </a:ln>
        </p:spPr>
      </p:pic>
      <p:sp>
        <p:nvSpPr>
          <p:cNvPr id="101" name="Google Shape;101;p41"/>
          <p:cNvSpPr txBox="1"/>
          <p:nvPr>
            <p:ph type="title"/>
          </p:nvPr>
        </p:nvSpPr>
        <p:spPr>
          <a:xfrm>
            <a:off x="633375" y="1068046"/>
            <a:ext cx="2414700" cy="365031"/>
          </a:xfrm>
          <a:prstGeom prst="rect">
            <a:avLst/>
          </a:prstGeom>
          <a:noFill/>
          <a:ln>
            <a:noFill/>
          </a:ln>
        </p:spPr>
        <p:txBody>
          <a:bodyPr anchorCtr="0" anchor="b" bIns="0" lIns="0" spcFirstLastPara="1" rIns="0" wrap="square" tIns="0">
            <a:noAutofit/>
          </a:bodyPr>
          <a:lstStyle/>
          <a:p>
            <a:pPr indent="0" lvl="0" marL="0" rtl="0" algn="l">
              <a:lnSpc>
                <a:spcPct val="75000"/>
              </a:lnSpc>
              <a:spcBef>
                <a:spcPts val="0"/>
              </a:spcBef>
              <a:spcAft>
                <a:spcPts val="0"/>
              </a:spcAft>
              <a:buSzPts val="2000"/>
              <a:buNone/>
            </a:pPr>
            <a:r>
              <a:rPr lang="en" sz="2000"/>
              <a:t>ER Diagram</a:t>
            </a:r>
            <a:endParaRPr sz="2000"/>
          </a:p>
        </p:txBody>
      </p:sp>
      <p:sp>
        <p:nvSpPr>
          <p:cNvPr id="102" name="Google Shape;102;p41"/>
          <p:cNvSpPr txBox="1"/>
          <p:nvPr>
            <p:ph idx="3" type="title"/>
          </p:nvPr>
        </p:nvSpPr>
        <p:spPr>
          <a:xfrm>
            <a:off x="633375" y="1756170"/>
            <a:ext cx="2802900" cy="222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300"/>
              <a:buNone/>
            </a:pPr>
            <a:r>
              <a:rPr lang="en">
                <a:solidFill>
                  <a:schemeClr val="lt1"/>
                </a:solidFill>
              </a:rPr>
              <a:t>The Entities are as follows </a:t>
            </a:r>
            <a:br>
              <a:rPr lang="en">
                <a:solidFill>
                  <a:schemeClr val="lt1"/>
                </a:solidFill>
              </a:rPr>
            </a:br>
            <a:r>
              <a:rPr b="0" lang="en">
                <a:solidFill>
                  <a:schemeClr val="lt1"/>
                </a:solidFill>
              </a:rPr>
              <a:t>Opponent </a:t>
            </a:r>
            <a:br>
              <a:rPr b="0" lang="en">
                <a:solidFill>
                  <a:schemeClr val="lt1"/>
                </a:solidFill>
              </a:rPr>
            </a:br>
            <a:r>
              <a:rPr b="0" lang="en">
                <a:solidFill>
                  <a:schemeClr val="lt1"/>
                </a:solidFill>
              </a:rPr>
              <a:t>Tournament</a:t>
            </a:r>
            <a:br>
              <a:rPr b="0" lang="en">
                <a:solidFill>
                  <a:schemeClr val="lt1"/>
                </a:solidFill>
              </a:rPr>
            </a:br>
            <a:r>
              <a:rPr b="0" lang="en">
                <a:solidFill>
                  <a:schemeClr val="lt1"/>
                </a:solidFill>
              </a:rPr>
              <a:t>Calendar</a:t>
            </a:r>
            <a:br>
              <a:rPr b="0" lang="en">
                <a:solidFill>
                  <a:schemeClr val="lt1"/>
                </a:solidFill>
              </a:rPr>
            </a:br>
            <a:r>
              <a:rPr b="0" lang="en">
                <a:solidFill>
                  <a:schemeClr val="lt1"/>
                </a:solidFill>
              </a:rPr>
              <a:t>Venue</a:t>
            </a:r>
            <a:br>
              <a:rPr lang="en">
                <a:solidFill>
                  <a:schemeClr val="lt1"/>
                </a:solidFill>
              </a:rPr>
            </a:br>
            <a:br>
              <a:rPr lang="en">
                <a:solidFill>
                  <a:schemeClr val="lt1"/>
                </a:solidFill>
              </a:rPr>
            </a:br>
            <a:r>
              <a:rPr b="0" lang="en">
                <a:solidFill>
                  <a:schemeClr val="lt1"/>
                </a:solidFill>
              </a:rPr>
              <a:t>All of them are linked together by a 4</a:t>
            </a:r>
            <a:r>
              <a:rPr b="0" baseline="30000" lang="en">
                <a:solidFill>
                  <a:schemeClr val="lt1"/>
                </a:solidFill>
              </a:rPr>
              <a:t>th</a:t>
            </a:r>
            <a:r>
              <a:rPr b="0" lang="en">
                <a:solidFill>
                  <a:schemeClr val="lt1"/>
                </a:solidFill>
              </a:rPr>
              <a:t> degree one to many relation with the following attributes: Play type, the scores, the Date and the time </a:t>
            </a:r>
            <a:endParaRPr/>
          </a:p>
        </p:txBody>
      </p:sp>
      <p:sp>
        <p:nvSpPr>
          <p:cNvPr id="103" name="Google Shape;103;p41"/>
          <p:cNvSpPr txBox="1"/>
          <p:nvPr/>
        </p:nvSpPr>
        <p:spPr>
          <a:xfrm>
            <a:off x="633375" y="118853"/>
            <a:ext cx="8382000" cy="6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Arial"/>
              <a:buNone/>
            </a:pPr>
            <a:r>
              <a:rPr b="1" i="0" lang="en" sz="3600" u="none" cap="none" strike="noStrike">
                <a:solidFill>
                  <a:schemeClr val="lt1"/>
                </a:solidFill>
                <a:latin typeface="Arial"/>
                <a:ea typeface="Arial"/>
                <a:cs typeface="Arial"/>
                <a:sym typeface="Arial"/>
              </a:rPr>
              <a:t>Conceptual Database Design</a:t>
            </a:r>
            <a:endParaRPr/>
          </a:p>
        </p:txBody>
      </p:sp>
      <p:pic>
        <p:nvPicPr>
          <p:cNvPr descr="A diagram of a graph&#10;&#10;Description automatically generated with medium confidence" id="104" name="Google Shape;104;p41"/>
          <p:cNvPicPr preferRelativeResize="0"/>
          <p:nvPr/>
        </p:nvPicPr>
        <p:blipFill rotWithShape="1">
          <a:blip r:embed="rId4">
            <a:alphaModFix/>
          </a:blip>
          <a:srcRect b="0" l="0" r="0" t="0"/>
          <a:stretch/>
        </p:blipFill>
        <p:spPr>
          <a:xfrm>
            <a:off x="3559992" y="1068046"/>
            <a:ext cx="5071869" cy="29117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descr="Baseball players before match" id="109" name="Google Shape;109;p42"/>
          <p:cNvPicPr preferRelativeResize="0"/>
          <p:nvPr/>
        </p:nvPicPr>
        <p:blipFill rotWithShape="1">
          <a:blip r:embed="rId3">
            <a:alphaModFix amt="10000"/>
          </a:blip>
          <a:srcRect b="0" l="0" r="0" t="0"/>
          <a:stretch/>
        </p:blipFill>
        <p:spPr>
          <a:xfrm>
            <a:off x="-1077418" y="-142875"/>
            <a:ext cx="5244605" cy="5429250"/>
          </a:xfrm>
          <a:prstGeom prst="chevron">
            <a:avLst>
              <a:gd fmla="val 50000" name="adj"/>
            </a:avLst>
          </a:prstGeom>
          <a:noFill/>
          <a:ln>
            <a:noFill/>
          </a:ln>
        </p:spPr>
      </p:pic>
      <p:sp>
        <p:nvSpPr>
          <p:cNvPr id="110" name="Google Shape;110;p42"/>
          <p:cNvSpPr txBox="1"/>
          <p:nvPr>
            <p:ph type="title"/>
          </p:nvPr>
        </p:nvSpPr>
        <p:spPr>
          <a:xfrm>
            <a:off x="606225" y="172374"/>
            <a:ext cx="8382000" cy="626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lang="en"/>
              <a:t>Logical Database Design</a:t>
            </a:r>
            <a:endParaRPr/>
          </a:p>
        </p:txBody>
      </p:sp>
      <p:sp>
        <p:nvSpPr>
          <p:cNvPr id="111" name="Google Shape;111;p42"/>
          <p:cNvSpPr txBox="1"/>
          <p:nvPr>
            <p:ph idx="4294967295" type="body"/>
          </p:nvPr>
        </p:nvSpPr>
        <p:spPr>
          <a:xfrm>
            <a:off x="606225" y="872018"/>
            <a:ext cx="8382000" cy="3533388"/>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600"/>
              </a:spcBef>
              <a:spcAft>
                <a:spcPts val="1600"/>
              </a:spcAft>
              <a:buSzPts val="2400"/>
              <a:buNone/>
            </a:pPr>
            <a:r>
              <a:rPr lang="en" sz="1800">
                <a:latin typeface="Arial"/>
                <a:ea typeface="Arial"/>
                <a:cs typeface="Arial"/>
                <a:sym typeface="Arial"/>
              </a:rPr>
              <a:t>Opponent(</a:t>
            </a:r>
            <a:r>
              <a:rPr b="1" lang="en" sz="1800" u="sng">
                <a:latin typeface="Arial"/>
                <a:ea typeface="Arial"/>
                <a:cs typeface="Arial"/>
                <a:sym typeface="Arial"/>
              </a:rPr>
              <a:t>opponentId</a:t>
            </a:r>
            <a:r>
              <a:rPr lang="en" sz="1800">
                <a:latin typeface="Arial"/>
                <a:ea typeface="Arial"/>
                <a:cs typeface="Arial"/>
                <a:sym typeface="Arial"/>
              </a:rPr>
              <a:t>, opponentName, opponentUniversity)</a:t>
            </a:r>
            <a:br>
              <a:rPr lang="en" sz="1800">
                <a:latin typeface="Arial"/>
                <a:ea typeface="Arial"/>
                <a:cs typeface="Arial"/>
                <a:sym typeface="Arial"/>
              </a:rPr>
            </a:br>
            <a:br>
              <a:rPr lang="en" sz="1800">
                <a:latin typeface="Arial"/>
                <a:ea typeface="Arial"/>
                <a:cs typeface="Arial"/>
                <a:sym typeface="Arial"/>
              </a:rPr>
            </a:br>
            <a:r>
              <a:rPr lang="en" sz="1800">
                <a:latin typeface="Arial"/>
                <a:ea typeface="Arial"/>
                <a:cs typeface="Arial"/>
                <a:sym typeface="Arial"/>
              </a:rPr>
              <a:t>Tournament (</a:t>
            </a:r>
            <a:r>
              <a:rPr b="1" lang="en" sz="1800" u="sng">
                <a:latin typeface="Arial"/>
                <a:ea typeface="Arial"/>
                <a:cs typeface="Arial"/>
                <a:sym typeface="Arial"/>
              </a:rPr>
              <a:t>tournamentId</a:t>
            </a:r>
            <a:r>
              <a:rPr lang="en" sz="1800">
                <a:latin typeface="Arial"/>
                <a:ea typeface="Arial"/>
                <a:cs typeface="Arial"/>
                <a:sym typeface="Arial"/>
              </a:rPr>
              <a:t>, tournamentName)</a:t>
            </a:r>
            <a:br>
              <a:rPr lang="en" sz="1800">
                <a:latin typeface="Arial"/>
                <a:ea typeface="Arial"/>
                <a:cs typeface="Arial"/>
                <a:sym typeface="Arial"/>
              </a:rPr>
            </a:br>
            <a:br>
              <a:rPr lang="en" sz="1800">
                <a:latin typeface="Arial"/>
                <a:ea typeface="Arial"/>
                <a:cs typeface="Arial"/>
                <a:sym typeface="Arial"/>
              </a:rPr>
            </a:br>
            <a:r>
              <a:rPr lang="en" sz="1800">
                <a:latin typeface="Arial"/>
                <a:ea typeface="Arial"/>
                <a:cs typeface="Arial"/>
                <a:sym typeface="Arial"/>
              </a:rPr>
              <a:t>Calendar (</a:t>
            </a:r>
            <a:r>
              <a:rPr b="1" lang="en" sz="1800" u="sng">
                <a:latin typeface="Arial"/>
                <a:ea typeface="Arial"/>
                <a:cs typeface="Arial"/>
                <a:sym typeface="Arial"/>
              </a:rPr>
              <a:t>calendarMonth</a:t>
            </a:r>
            <a:r>
              <a:rPr b="1" lang="en" sz="1800">
                <a:latin typeface="Arial"/>
                <a:ea typeface="Arial"/>
                <a:cs typeface="Arial"/>
                <a:sym typeface="Arial"/>
              </a:rPr>
              <a:t>, </a:t>
            </a:r>
            <a:r>
              <a:rPr b="1" lang="en" sz="1800" u="sng">
                <a:latin typeface="Arial"/>
                <a:ea typeface="Arial"/>
                <a:cs typeface="Arial"/>
                <a:sym typeface="Arial"/>
              </a:rPr>
              <a:t>calendarYear</a:t>
            </a:r>
            <a:r>
              <a:rPr lang="en" sz="1800">
                <a:latin typeface="Arial"/>
                <a:ea typeface="Arial"/>
                <a:cs typeface="Arial"/>
                <a:sym typeface="Arial"/>
              </a:rPr>
              <a:t>)</a:t>
            </a:r>
            <a:br>
              <a:rPr lang="en" sz="1800">
                <a:latin typeface="Arial"/>
                <a:ea typeface="Arial"/>
                <a:cs typeface="Arial"/>
                <a:sym typeface="Arial"/>
              </a:rPr>
            </a:br>
            <a:br>
              <a:rPr lang="en" sz="1800">
                <a:latin typeface="Arial"/>
                <a:ea typeface="Arial"/>
                <a:cs typeface="Arial"/>
                <a:sym typeface="Arial"/>
              </a:rPr>
            </a:br>
            <a:r>
              <a:rPr lang="en" sz="1800">
                <a:latin typeface="Arial"/>
                <a:ea typeface="Arial"/>
                <a:cs typeface="Arial"/>
                <a:sym typeface="Arial"/>
              </a:rPr>
              <a:t>Venue (</a:t>
            </a:r>
            <a:r>
              <a:rPr b="1" lang="en" sz="1800" u="sng">
                <a:latin typeface="Arial"/>
                <a:ea typeface="Arial"/>
                <a:cs typeface="Arial"/>
                <a:sym typeface="Arial"/>
              </a:rPr>
              <a:t>venueId</a:t>
            </a:r>
            <a:r>
              <a:rPr lang="en" sz="1800">
                <a:latin typeface="Arial"/>
                <a:ea typeface="Arial"/>
                <a:cs typeface="Arial"/>
                <a:sym typeface="Arial"/>
              </a:rPr>
              <a:t>, venueName, venueCity, venueState)</a:t>
            </a:r>
            <a:br>
              <a:rPr lang="en" sz="1800">
                <a:latin typeface="Arial"/>
                <a:ea typeface="Arial"/>
                <a:cs typeface="Arial"/>
                <a:sym typeface="Arial"/>
              </a:rPr>
            </a:br>
            <a:br>
              <a:rPr lang="en" sz="1800">
                <a:latin typeface="Arial"/>
                <a:ea typeface="Arial"/>
                <a:cs typeface="Arial"/>
                <a:sym typeface="Arial"/>
              </a:rPr>
            </a:br>
            <a:r>
              <a:rPr lang="en" sz="1800">
                <a:latin typeface="Arial"/>
                <a:ea typeface="Arial"/>
                <a:cs typeface="Arial"/>
                <a:sym typeface="Arial"/>
              </a:rPr>
              <a:t>Play (</a:t>
            </a:r>
            <a:r>
              <a:rPr b="1" lang="en" sz="1800" u="sng"/>
              <a:t>playTime</a:t>
            </a:r>
            <a:r>
              <a:rPr b="1" lang="en" sz="1800"/>
              <a:t>, </a:t>
            </a:r>
            <a:r>
              <a:rPr b="1" lang="en" sz="1800" u="sng"/>
              <a:t>playDate</a:t>
            </a:r>
            <a:r>
              <a:rPr b="1" lang="en" sz="1800"/>
              <a:t>, </a:t>
            </a:r>
            <a:r>
              <a:rPr b="1" i="1" lang="en" sz="1800" u="sng"/>
              <a:t>calendarMonth</a:t>
            </a:r>
            <a:r>
              <a:rPr b="1" i="1" lang="en" sz="1800"/>
              <a:t>, </a:t>
            </a:r>
            <a:r>
              <a:rPr b="1" i="1" lang="en" sz="1800" u="sng"/>
              <a:t>calenderYear</a:t>
            </a:r>
            <a:r>
              <a:rPr b="1" i="1" lang="en" sz="1800"/>
              <a:t>, </a:t>
            </a:r>
            <a:r>
              <a:rPr i="1" lang="en" sz="1800">
                <a:latin typeface="Arial"/>
                <a:ea typeface="Arial"/>
                <a:cs typeface="Arial"/>
                <a:sym typeface="Arial"/>
              </a:rPr>
              <a:t>opponentId, tournamentId, venueId, </a:t>
            </a:r>
            <a:r>
              <a:rPr lang="en" sz="1800">
                <a:latin typeface="Arial"/>
                <a:ea typeface="Arial"/>
                <a:cs typeface="Arial"/>
                <a:sym typeface="Arial"/>
              </a:rPr>
              <a:t>playType, playTerpScore, playOpponentScore)</a:t>
            </a:r>
            <a:endParaRPr b="1" sz="1800" u="sng">
              <a:latin typeface="Arial"/>
              <a:ea typeface="Arial"/>
              <a:cs typeface="Arial"/>
              <a:sym typeface="Arial"/>
            </a:endParaRPr>
          </a:p>
        </p:txBody>
      </p:sp>
      <p:sp>
        <p:nvSpPr>
          <p:cNvPr id="112" name="Google Shape;112;p42"/>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43"/>
          <p:cNvSpPr txBox="1"/>
          <p:nvPr>
            <p:ph type="title"/>
          </p:nvPr>
        </p:nvSpPr>
        <p:spPr>
          <a:xfrm>
            <a:off x="306188" y="89692"/>
            <a:ext cx="8382000" cy="626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lang="en"/>
              <a:t>CREATE Table</a:t>
            </a:r>
            <a:endParaRPr/>
          </a:p>
        </p:txBody>
      </p:sp>
      <p:sp>
        <p:nvSpPr>
          <p:cNvPr id="118" name="Google Shape;118;p43"/>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119" name="Google Shape;119;p43"/>
          <p:cNvSpPr txBox="1"/>
          <p:nvPr/>
        </p:nvSpPr>
        <p:spPr>
          <a:xfrm>
            <a:off x="4692850" y="4648739"/>
            <a:ext cx="3034145"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800" u="none" cap="none" strike="noStrike">
                <a:solidFill>
                  <a:schemeClr val="lt1"/>
                </a:solidFill>
                <a:latin typeface="Arial"/>
                <a:ea typeface="Arial"/>
                <a:cs typeface="Arial"/>
                <a:sym typeface="Arial"/>
              </a:rPr>
              <a:t>Physical Database Design</a:t>
            </a:r>
            <a:endParaRPr/>
          </a:p>
        </p:txBody>
      </p:sp>
      <p:sp>
        <p:nvSpPr>
          <p:cNvPr id="120" name="Google Shape;120;p43"/>
          <p:cNvSpPr txBox="1"/>
          <p:nvPr/>
        </p:nvSpPr>
        <p:spPr>
          <a:xfrm>
            <a:off x="2964656" y="715792"/>
            <a:ext cx="5814820" cy="2648417"/>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 sz="1200" u="none" cap="none" strike="noStrike">
                <a:solidFill>
                  <a:schemeClr val="lt1"/>
                </a:solidFill>
                <a:latin typeface="Arial"/>
                <a:ea typeface="Arial"/>
                <a:cs typeface="Arial"/>
                <a:sym typeface="Arial"/>
              </a:rPr>
              <a:t>CREATE TABLE [Moneyball.Opponent] (</a:t>
            </a:r>
            <a:endParaRPr/>
          </a:p>
          <a:p>
            <a:pPr indent="-284163" lvl="0" marL="284163" marR="0" rtl="0" algn="l">
              <a:lnSpc>
                <a:spcPct val="107000"/>
              </a:lnSpc>
              <a:spcBef>
                <a:spcPts val="0"/>
              </a:spcBef>
              <a:spcAft>
                <a:spcPts val="0"/>
              </a:spcAft>
              <a:buNone/>
            </a:pPr>
            <a:r>
              <a:rPr b="0" i="0" lang="en" sz="1200" u="none" cap="none" strike="noStrike">
                <a:solidFill>
                  <a:schemeClr val="lt1"/>
                </a:solidFill>
                <a:latin typeface="Arial"/>
                <a:ea typeface="Arial"/>
                <a:cs typeface="Arial"/>
                <a:sym typeface="Arial"/>
              </a:rPr>
              <a:t>	opponentId CHAR(4) NOT NULL,</a:t>
            </a:r>
            <a:endParaRPr/>
          </a:p>
          <a:p>
            <a:pPr indent="-284163" lvl="0" marL="284163" marR="0" rtl="0" algn="l">
              <a:lnSpc>
                <a:spcPct val="107000"/>
              </a:lnSpc>
              <a:spcBef>
                <a:spcPts val="0"/>
              </a:spcBef>
              <a:spcAft>
                <a:spcPts val="0"/>
              </a:spcAft>
              <a:buNone/>
            </a:pPr>
            <a:r>
              <a:rPr b="0" i="0" lang="en" sz="1200" u="none" cap="none" strike="noStrike">
                <a:solidFill>
                  <a:schemeClr val="lt1"/>
                </a:solidFill>
                <a:latin typeface="Arial"/>
                <a:ea typeface="Arial"/>
                <a:cs typeface="Arial"/>
                <a:sym typeface="Arial"/>
              </a:rPr>
              <a:t>	opponentName VARCHAR(50),</a:t>
            </a:r>
            <a:endParaRPr/>
          </a:p>
          <a:p>
            <a:pPr indent="-284163" lvl="0" marL="284163" marR="0" rtl="0" algn="l">
              <a:lnSpc>
                <a:spcPct val="107000"/>
              </a:lnSpc>
              <a:spcBef>
                <a:spcPts val="0"/>
              </a:spcBef>
              <a:spcAft>
                <a:spcPts val="0"/>
              </a:spcAft>
              <a:buNone/>
            </a:pPr>
            <a:r>
              <a:rPr b="0" i="0" lang="en" sz="1200" u="none" cap="none" strike="noStrike">
                <a:solidFill>
                  <a:schemeClr val="lt1"/>
                </a:solidFill>
                <a:latin typeface="Arial"/>
                <a:ea typeface="Arial"/>
                <a:cs typeface="Arial"/>
                <a:sym typeface="Arial"/>
              </a:rPr>
              <a:t>	opponentUniversity VARCHAR(99),</a:t>
            </a:r>
            <a:endParaRPr/>
          </a:p>
          <a:p>
            <a:pPr indent="-284163" lvl="0" marL="284163" marR="0" rtl="0" algn="l">
              <a:lnSpc>
                <a:spcPct val="107000"/>
              </a:lnSpc>
              <a:spcBef>
                <a:spcPts val="0"/>
              </a:spcBef>
              <a:spcAft>
                <a:spcPts val="0"/>
              </a:spcAft>
              <a:buNone/>
            </a:pPr>
            <a:r>
              <a:rPr b="0" i="0" lang="en" sz="1200" u="none" cap="none" strike="noStrike">
                <a:solidFill>
                  <a:schemeClr val="lt1"/>
                </a:solidFill>
                <a:latin typeface="Arial"/>
                <a:ea typeface="Arial"/>
                <a:cs typeface="Arial"/>
                <a:sym typeface="Arial"/>
              </a:rPr>
              <a:t>	CONSTRAINT pk_Opponent_opponentId PRIMARY KEY (opponentId)</a:t>
            </a:r>
            <a:endParaRPr/>
          </a:p>
          <a:p>
            <a:pPr indent="-284163" lvl="0" marL="284163" marR="0" rtl="0" algn="l">
              <a:lnSpc>
                <a:spcPct val="107000"/>
              </a:lnSpc>
              <a:spcBef>
                <a:spcPts val="0"/>
              </a:spcBef>
              <a:spcAft>
                <a:spcPts val="0"/>
              </a:spcAft>
              <a:buNone/>
            </a:pPr>
            <a:r>
              <a:rPr b="0" i="0" lang="en" sz="1200" u="none" cap="none" strike="noStrike">
                <a:solidFill>
                  <a:schemeClr val="lt1"/>
                </a:solidFill>
                <a:latin typeface="Arial"/>
                <a:ea typeface="Arial"/>
                <a:cs typeface="Arial"/>
                <a:sym typeface="Arial"/>
              </a:rPr>
              <a:t>);</a:t>
            </a:r>
            <a:endParaRPr/>
          </a:p>
          <a:p>
            <a:pPr indent="-284163" lvl="0" marL="284163" marR="0" rtl="0" algn="l">
              <a:lnSpc>
                <a:spcPct val="107000"/>
              </a:lnSpc>
              <a:spcBef>
                <a:spcPts val="0"/>
              </a:spcBef>
              <a:spcAft>
                <a:spcPts val="0"/>
              </a:spcAft>
              <a:buNone/>
            </a:pPr>
            <a:r>
              <a:t/>
            </a:r>
            <a:endParaRPr b="0" i="0" sz="1200" u="none" cap="none" strike="noStrike">
              <a:solidFill>
                <a:schemeClr val="lt1"/>
              </a:solidFill>
              <a:latin typeface="Arial"/>
              <a:ea typeface="Arial"/>
              <a:cs typeface="Arial"/>
              <a:sym typeface="Arial"/>
            </a:endParaRPr>
          </a:p>
          <a:p>
            <a:pPr indent="-284163" lvl="0" marL="284163" marR="0" rtl="0" algn="l">
              <a:lnSpc>
                <a:spcPct val="107000"/>
              </a:lnSpc>
              <a:spcBef>
                <a:spcPts val="0"/>
              </a:spcBef>
              <a:spcAft>
                <a:spcPts val="0"/>
              </a:spcAft>
              <a:buNone/>
            </a:pPr>
            <a:r>
              <a:rPr b="0" i="0" lang="en" sz="1200" u="none" cap="none" strike="noStrike">
                <a:solidFill>
                  <a:schemeClr val="lt1"/>
                </a:solidFill>
                <a:latin typeface="Arial"/>
                <a:ea typeface="Arial"/>
                <a:cs typeface="Arial"/>
                <a:sym typeface="Arial"/>
              </a:rPr>
              <a:t>CREATE TABLE [Moneyball.Tournament] (</a:t>
            </a:r>
            <a:endParaRPr/>
          </a:p>
          <a:p>
            <a:pPr indent="-284163" lvl="0" marL="284163" marR="0" rtl="0" algn="l">
              <a:lnSpc>
                <a:spcPct val="107000"/>
              </a:lnSpc>
              <a:spcBef>
                <a:spcPts val="0"/>
              </a:spcBef>
              <a:spcAft>
                <a:spcPts val="0"/>
              </a:spcAft>
              <a:buNone/>
            </a:pPr>
            <a:r>
              <a:rPr b="0" i="0" lang="en" sz="1200" u="none" cap="none" strike="noStrike">
                <a:solidFill>
                  <a:schemeClr val="lt1"/>
                </a:solidFill>
                <a:latin typeface="Arial"/>
                <a:ea typeface="Arial"/>
                <a:cs typeface="Arial"/>
                <a:sym typeface="Arial"/>
              </a:rPr>
              <a:t>	tournamentId CHAR(3) NOT NULL,</a:t>
            </a:r>
            <a:endParaRPr/>
          </a:p>
          <a:p>
            <a:pPr indent="-284163" lvl="0" marL="284163" marR="0" rtl="0" algn="l">
              <a:lnSpc>
                <a:spcPct val="107000"/>
              </a:lnSpc>
              <a:spcBef>
                <a:spcPts val="0"/>
              </a:spcBef>
              <a:spcAft>
                <a:spcPts val="0"/>
              </a:spcAft>
              <a:buNone/>
            </a:pPr>
            <a:r>
              <a:rPr b="0" i="0" lang="en" sz="1200" u="none" cap="none" strike="noStrike">
                <a:solidFill>
                  <a:schemeClr val="lt1"/>
                </a:solidFill>
                <a:latin typeface="Arial"/>
                <a:ea typeface="Arial"/>
                <a:cs typeface="Arial"/>
                <a:sym typeface="Arial"/>
              </a:rPr>
              <a:t>	tournamentName VARCHAR (50),</a:t>
            </a:r>
            <a:endParaRPr/>
          </a:p>
          <a:p>
            <a:pPr indent="-284163" lvl="0" marL="284163" marR="0" rtl="0" algn="l">
              <a:lnSpc>
                <a:spcPct val="107000"/>
              </a:lnSpc>
              <a:spcBef>
                <a:spcPts val="0"/>
              </a:spcBef>
              <a:spcAft>
                <a:spcPts val="0"/>
              </a:spcAft>
              <a:buNone/>
            </a:pPr>
            <a:r>
              <a:rPr b="0" i="0" lang="en" sz="1200" u="none" cap="none" strike="noStrike">
                <a:solidFill>
                  <a:schemeClr val="lt1"/>
                </a:solidFill>
                <a:latin typeface="Arial"/>
                <a:ea typeface="Arial"/>
                <a:cs typeface="Arial"/>
                <a:sym typeface="Arial"/>
              </a:rPr>
              <a:t>	CONSTRAINT pk_Tournament_tournamentId PRIMARY KEY (tournamentId)</a:t>
            </a:r>
            <a:endParaRPr/>
          </a:p>
          <a:p>
            <a:pPr indent="-284163" lvl="0" marL="284163" marR="0" rtl="0" algn="l">
              <a:lnSpc>
                <a:spcPct val="107000"/>
              </a:lnSpc>
              <a:spcBef>
                <a:spcPts val="0"/>
              </a:spcBef>
              <a:spcAft>
                <a:spcPts val="0"/>
              </a:spcAft>
              <a:buNone/>
            </a:pPr>
            <a:r>
              <a:rPr b="0" i="0" lang="en" sz="1200" u="none" cap="none" strike="noStrike">
                <a:solidFill>
                  <a:schemeClr val="lt1"/>
                </a:solidFill>
                <a:latin typeface="Arial"/>
                <a:ea typeface="Arial"/>
                <a:cs typeface="Arial"/>
                <a:sym typeface="Arial"/>
              </a:rPr>
              <a:t>);</a:t>
            </a:r>
            <a:endParaRPr b="0" i="0" sz="1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21" name="Google Shape;121;p43"/>
          <p:cNvSpPr txBox="1"/>
          <p:nvPr/>
        </p:nvSpPr>
        <p:spPr>
          <a:xfrm>
            <a:off x="657225" y="715792"/>
            <a:ext cx="156448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 sz="1400" u="none" cap="none" strike="noStrike">
                <a:solidFill>
                  <a:schemeClr val="lt1"/>
                </a:solidFill>
                <a:latin typeface="Arial"/>
                <a:ea typeface="Arial"/>
                <a:cs typeface="Arial"/>
                <a:sym typeface="Arial"/>
              </a:rPr>
              <a:t>Opponent -</a:t>
            </a:r>
            <a:endParaRPr/>
          </a:p>
        </p:txBody>
      </p:sp>
      <p:sp>
        <p:nvSpPr>
          <p:cNvPr id="122" name="Google Shape;122;p43"/>
          <p:cNvSpPr txBox="1"/>
          <p:nvPr/>
        </p:nvSpPr>
        <p:spPr>
          <a:xfrm>
            <a:off x="657225" y="2040000"/>
            <a:ext cx="156448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 sz="1400" u="none" cap="none" strike="noStrike">
                <a:solidFill>
                  <a:schemeClr val="lt1"/>
                </a:solidFill>
                <a:latin typeface="Arial"/>
                <a:ea typeface="Arial"/>
                <a:cs typeface="Arial"/>
                <a:sym typeface="Arial"/>
              </a:rPr>
              <a:t>Tournament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44"/>
          <p:cNvSpPr txBox="1"/>
          <p:nvPr>
            <p:ph type="title"/>
          </p:nvPr>
        </p:nvSpPr>
        <p:spPr>
          <a:xfrm>
            <a:off x="306188" y="89692"/>
            <a:ext cx="8382000" cy="626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lang="en"/>
              <a:t>CREATE Table</a:t>
            </a:r>
            <a:endParaRPr/>
          </a:p>
        </p:txBody>
      </p:sp>
      <p:sp>
        <p:nvSpPr>
          <p:cNvPr id="128" name="Google Shape;128;p44"/>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129" name="Google Shape;129;p44"/>
          <p:cNvSpPr txBox="1"/>
          <p:nvPr/>
        </p:nvSpPr>
        <p:spPr>
          <a:xfrm>
            <a:off x="4692850" y="4648739"/>
            <a:ext cx="3034145"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800" u="none" cap="none" strike="noStrike">
                <a:solidFill>
                  <a:schemeClr val="lt1"/>
                </a:solidFill>
                <a:latin typeface="Arial"/>
                <a:ea typeface="Arial"/>
                <a:cs typeface="Arial"/>
                <a:sym typeface="Arial"/>
              </a:rPr>
              <a:t>Physical Database Design</a:t>
            </a:r>
            <a:endParaRPr/>
          </a:p>
        </p:txBody>
      </p:sp>
      <p:sp>
        <p:nvSpPr>
          <p:cNvPr id="130" name="Google Shape;130;p44"/>
          <p:cNvSpPr txBox="1"/>
          <p:nvPr/>
        </p:nvSpPr>
        <p:spPr>
          <a:xfrm>
            <a:off x="2964656" y="715792"/>
            <a:ext cx="5814820" cy="3043654"/>
          </a:xfrm>
          <a:prstGeom prst="rect">
            <a:avLst/>
          </a:prstGeom>
          <a:noFill/>
          <a:ln>
            <a:noFill/>
          </a:ln>
        </p:spPr>
        <p:txBody>
          <a:bodyPr anchorCtr="0" anchor="t" bIns="45700" lIns="91425" spcFirstLastPara="1" rIns="91425" wrap="square" tIns="45700">
            <a:spAutoFit/>
          </a:bodyPr>
          <a:lstStyle/>
          <a:p>
            <a:pPr indent="-284163" lvl="0" marL="284163" marR="0" rtl="0" algn="l">
              <a:lnSpc>
                <a:spcPct val="107000"/>
              </a:lnSpc>
              <a:spcBef>
                <a:spcPts val="0"/>
              </a:spcBef>
              <a:spcAft>
                <a:spcPts val="0"/>
              </a:spcAft>
              <a:buNone/>
            </a:pPr>
            <a:r>
              <a:rPr b="0" i="0" lang="en" sz="1200" u="none" cap="none" strike="noStrike">
                <a:solidFill>
                  <a:schemeClr val="lt1"/>
                </a:solidFill>
                <a:latin typeface="Arial"/>
                <a:ea typeface="Arial"/>
                <a:cs typeface="Arial"/>
                <a:sym typeface="Arial"/>
              </a:rPr>
              <a:t>CREATE TABLE [Moneyball.Calendar](</a:t>
            </a:r>
            <a:endParaRPr/>
          </a:p>
          <a:p>
            <a:pPr indent="-284163" lvl="0" marL="284163" marR="0" rtl="0" algn="l">
              <a:lnSpc>
                <a:spcPct val="107000"/>
              </a:lnSpc>
              <a:spcBef>
                <a:spcPts val="0"/>
              </a:spcBef>
              <a:spcAft>
                <a:spcPts val="0"/>
              </a:spcAft>
              <a:buNone/>
            </a:pPr>
            <a:r>
              <a:rPr b="0" i="0" lang="en" sz="1200" u="none" cap="none" strike="noStrike">
                <a:solidFill>
                  <a:schemeClr val="lt1"/>
                </a:solidFill>
                <a:latin typeface="Arial"/>
                <a:ea typeface="Arial"/>
                <a:cs typeface="Arial"/>
                <a:sym typeface="Arial"/>
              </a:rPr>
              <a:t>	calendarMonth CHAR(3) NOT NULL,</a:t>
            </a:r>
            <a:endParaRPr/>
          </a:p>
          <a:p>
            <a:pPr indent="-284163" lvl="0" marL="284163" marR="0" rtl="0" algn="l">
              <a:lnSpc>
                <a:spcPct val="107000"/>
              </a:lnSpc>
              <a:spcBef>
                <a:spcPts val="0"/>
              </a:spcBef>
              <a:spcAft>
                <a:spcPts val="0"/>
              </a:spcAft>
              <a:buNone/>
            </a:pPr>
            <a:r>
              <a:rPr b="0" i="0" lang="en" sz="1200" u="none" cap="none" strike="noStrike">
                <a:solidFill>
                  <a:schemeClr val="lt1"/>
                </a:solidFill>
                <a:latin typeface="Arial"/>
                <a:ea typeface="Arial"/>
                <a:cs typeface="Arial"/>
                <a:sym typeface="Arial"/>
              </a:rPr>
              <a:t>	calendarYear DATE NOT NULL,</a:t>
            </a:r>
            <a:endParaRPr/>
          </a:p>
          <a:p>
            <a:pPr indent="-284163" lvl="0" marL="284163" marR="0" rtl="0" algn="l">
              <a:lnSpc>
                <a:spcPct val="107000"/>
              </a:lnSpc>
              <a:spcBef>
                <a:spcPts val="0"/>
              </a:spcBef>
              <a:spcAft>
                <a:spcPts val="0"/>
              </a:spcAft>
              <a:buNone/>
            </a:pPr>
            <a:r>
              <a:rPr b="0" i="0" lang="en" sz="1200" u="none" cap="none" strike="noStrike">
                <a:solidFill>
                  <a:schemeClr val="lt1"/>
                </a:solidFill>
                <a:latin typeface="Arial"/>
                <a:ea typeface="Arial"/>
                <a:cs typeface="Arial"/>
                <a:sym typeface="Arial"/>
              </a:rPr>
              <a:t>	CONSTRAINT pk_Calendar_calendarYear_calendarMonth PRIMARY KEY (calendarYear, calendarMonth)</a:t>
            </a:r>
            <a:endParaRPr/>
          </a:p>
          <a:p>
            <a:pPr indent="-284163" lvl="0" marL="284163" marR="0" rtl="0" algn="l">
              <a:lnSpc>
                <a:spcPct val="107000"/>
              </a:lnSpc>
              <a:spcBef>
                <a:spcPts val="0"/>
              </a:spcBef>
              <a:spcAft>
                <a:spcPts val="0"/>
              </a:spcAft>
              <a:buNone/>
            </a:pPr>
            <a:r>
              <a:rPr b="0" i="0" lang="en" sz="1200" u="none" cap="none" strike="noStrike">
                <a:solidFill>
                  <a:schemeClr val="lt1"/>
                </a:solidFill>
                <a:latin typeface="Arial"/>
                <a:ea typeface="Arial"/>
                <a:cs typeface="Arial"/>
                <a:sym typeface="Arial"/>
              </a:rPr>
              <a:t>);</a:t>
            </a:r>
            <a:endParaRPr/>
          </a:p>
          <a:p>
            <a:pPr indent="-284163" lvl="0" marL="284163" marR="0" rtl="0" algn="l">
              <a:lnSpc>
                <a:spcPct val="107000"/>
              </a:lnSpc>
              <a:spcBef>
                <a:spcPts val="0"/>
              </a:spcBef>
              <a:spcAft>
                <a:spcPts val="0"/>
              </a:spcAft>
              <a:buNone/>
            </a:pPr>
            <a:r>
              <a:t/>
            </a:r>
            <a:endParaRPr b="0" i="0" sz="1200" u="none" cap="none" strike="noStrike">
              <a:solidFill>
                <a:schemeClr val="lt1"/>
              </a:solidFill>
              <a:latin typeface="Arial"/>
              <a:ea typeface="Arial"/>
              <a:cs typeface="Arial"/>
              <a:sym typeface="Arial"/>
            </a:endParaRPr>
          </a:p>
          <a:p>
            <a:pPr indent="-284163" lvl="0" marL="284163" marR="0" rtl="0" algn="l">
              <a:lnSpc>
                <a:spcPct val="107000"/>
              </a:lnSpc>
              <a:spcBef>
                <a:spcPts val="0"/>
              </a:spcBef>
              <a:spcAft>
                <a:spcPts val="0"/>
              </a:spcAft>
              <a:buNone/>
            </a:pPr>
            <a:r>
              <a:rPr b="0" i="0" lang="en" sz="1200" u="none" cap="none" strike="noStrike">
                <a:solidFill>
                  <a:schemeClr val="lt1"/>
                </a:solidFill>
                <a:latin typeface="Arial"/>
                <a:ea typeface="Arial"/>
                <a:cs typeface="Arial"/>
                <a:sym typeface="Arial"/>
              </a:rPr>
              <a:t>CREATE TABLE [Moneyball.Venue](</a:t>
            </a:r>
            <a:endParaRPr/>
          </a:p>
          <a:p>
            <a:pPr indent="-284163" lvl="0" marL="284163" marR="0" rtl="0" algn="l">
              <a:lnSpc>
                <a:spcPct val="107000"/>
              </a:lnSpc>
              <a:spcBef>
                <a:spcPts val="0"/>
              </a:spcBef>
              <a:spcAft>
                <a:spcPts val="0"/>
              </a:spcAft>
              <a:buNone/>
            </a:pPr>
            <a:r>
              <a:rPr b="0" i="0" lang="en" sz="1200" u="none" cap="none" strike="noStrike">
                <a:solidFill>
                  <a:schemeClr val="lt1"/>
                </a:solidFill>
                <a:latin typeface="Arial"/>
                <a:ea typeface="Arial"/>
                <a:cs typeface="Arial"/>
                <a:sym typeface="Arial"/>
              </a:rPr>
              <a:t>	venueId CHAR(5) NOT NULL,</a:t>
            </a:r>
            <a:endParaRPr/>
          </a:p>
          <a:p>
            <a:pPr indent="-284163" lvl="0" marL="284163" marR="0" rtl="0" algn="l">
              <a:lnSpc>
                <a:spcPct val="107000"/>
              </a:lnSpc>
              <a:spcBef>
                <a:spcPts val="0"/>
              </a:spcBef>
              <a:spcAft>
                <a:spcPts val="0"/>
              </a:spcAft>
              <a:buNone/>
            </a:pPr>
            <a:r>
              <a:rPr b="0" i="0" lang="en" sz="1200" u="none" cap="none" strike="noStrike">
                <a:solidFill>
                  <a:schemeClr val="lt1"/>
                </a:solidFill>
                <a:latin typeface="Arial"/>
                <a:ea typeface="Arial"/>
                <a:cs typeface="Arial"/>
                <a:sym typeface="Arial"/>
              </a:rPr>
              <a:t>	venueName VARCHAR(50),</a:t>
            </a:r>
            <a:endParaRPr/>
          </a:p>
          <a:p>
            <a:pPr indent="-284163" lvl="0" marL="284163" marR="0" rtl="0" algn="l">
              <a:lnSpc>
                <a:spcPct val="107000"/>
              </a:lnSpc>
              <a:spcBef>
                <a:spcPts val="0"/>
              </a:spcBef>
              <a:spcAft>
                <a:spcPts val="0"/>
              </a:spcAft>
              <a:buNone/>
            </a:pPr>
            <a:r>
              <a:rPr b="0" i="0" lang="en" sz="1200" u="none" cap="none" strike="noStrike">
                <a:solidFill>
                  <a:schemeClr val="lt1"/>
                </a:solidFill>
                <a:latin typeface="Arial"/>
                <a:ea typeface="Arial"/>
                <a:cs typeface="Arial"/>
                <a:sym typeface="Arial"/>
              </a:rPr>
              <a:t>	venueCity VARCHAR(50),</a:t>
            </a:r>
            <a:endParaRPr/>
          </a:p>
          <a:p>
            <a:pPr indent="-284163" lvl="0" marL="284163" marR="0" rtl="0" algn="l">
              <a:lnSpc>
                <a:spcPct val="107000"/>
              </a:lnSpc>
              <a:spcBef>
                <a:spcPts val="0"/>
              </a:spcBef>
              <a:spcAft>
                <a:spcPts val="0"/>
              </a:spcAft>
              <a:buNone/>
            </a:pPr>
            <a:r>
              <a:rPr b="0" i="0" lang="en" sz="1200" u="none" cap="none" strike="noStrike">
                <a:solidFill>
                  <a:schemeClr val="lt1"/>
                </a:solidFill>
                <a:latin typeface="Arial"/>
                <a:ea typeface="Arial"/>
                <a:cs typeface="Arial"/>
                <a:sym typeface="Arial"/>
              </a:rPr>
              <a:t>	venueState CHAR(2),</a:t>
            </a:r>
            <a:endParaRPr/>
          </a:p>
          <a:p>
            <a:pPr indent="-284163" lvl="0" marL="284163" marR="0" rtl="0" algn="l">
              <a:lnSpc>
                <a:spcPct val="107000"/>
              </a:lnSpc>
              <a:spcBef>
                <a:spcPts val="0"/>
              </a:spcBef>
              <a:spcAft>
                <a:spcPts val="0"/>
              </a:spcAft>
              <a:buNone/>
            </a:pPr>
            <a:r>
              <a:rPr b="0" i="0" lang="en" sz="1200" u="none" cap="none" strike="noStrike">
                <a:solidFill>
                  <a:schemeClr val="lt1"/>
                </a:solidFill>
                <a:latin typeface="Arial"/>
                <a:ea typeface="Arial"/>
                <a:cs typeface="Arial"/>
                <a:sym typeface="Arial"/>
              </a:rPr>
              <a:t>	CONSTRAINT pk_Venue_venueId PRIMARY KEY (venueId)</a:t>
            </a:r>
            <a:endParaRPr/>
          </a:p>
          <a:p>
            <a:pPr indent="-284163" lvl="0" marL="284163" marR="0" rtl="0" algn="l">
              <a:lnSpc>
                <a:spcPct val="107000"/>
              </a:lnSpc>
              <a:spcBef>
                <a:spcPts val="0"/>
              </a:spcBef>
              <a:spcAft>
                <a:spcPts val="0"/>
              </a:spcAft>
              <a:buNone/>
            </a:pPr>
            <a:r>
              <a:rPr b="0" i="0" lang="en" sz="1200" u="none" cap="none" strike="noStrike">
                <a:solidFill>
                  <a:schemeClr val="lt1"/>
                </a:solidFill>
                <a:latin typeface="Arial"/>
                <a:ea typeface="Arial"/>
                <a:cs typeface="Arial"/>
                <a:sym typeface="Arial"/>
              </a:rPr>
              <a:t>);</a:t>
            </a:r>
            <a:endParaRPr/>
          </a:p>
          <a:p>
            <a:pPr indent="0" lvl="0" marL="0" marR="0" rtl="0" algn="l">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31" name="Google Shape;131;p44"/>
          <p:cNvSpPr txBox="1"/>
          <p:nvPr/>
        </p:nvSpPr>
        <p:spPr>
          <a:xfrm>
            <a:off x="657225" y="715792"/>
            <a:ext cx="156448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 sz="1400" u="none" cap="none" strike="noStrike">
                <a:solidFill>
                  <a:schemeClr val="lt1"/>
                </a:solidFill>
                <a:latin typeface="Arial"/>
                <a:ea typeface="Arial"/>
                <a:cs typeface="Arial"/>
                <a:sym typeface="Arial"/>
              </a:rPr>
              <a:t>Calendar -</a:t>
            </a:r>
            <a:endParaRPr/>
          </a:p>
        </p:txBody>
      </p:sp>
      <p:sp>
        <p:nvSpPr>
          <p:cNvPr id="132" name="Google Shape;132;p44"/>
          <p:cNvSpPr txBox="1"/>
          <p:nvPr/>
        </p:nvSpPr>
        <p:spPr>
          <a:xfrm>
            <a:off x="657225" y="2040000"/>
            <a:ext cx="156448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 sz="1400" u="none" cap="none" strike="noStrike">
                <a:solidFill>
                  <a:schemeClr val="lt1"/>
                </a:solidFill>
                <a:latin typeface="Arial"/>
                <a:ea typeface="Arial"/>
                <a:cs typeface="Arial"/>
                <a:sym typeface="Arial"/>
              </a:rPr>
              <a:t>Venue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45"/>
          <p:cNvSpPr txBox="1"/>
          <p:nvPr>
            <p:ph type="title"/>
          </p:nvPr>
        </p:nvSpPr>
        <p:spPr>
          <a:xfrm>
            <a:off x="306188" y="89692"/>
            <a:ext cx="8382000" cy="626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lang="en"/>
              <a:t>CREATE Table</a:t>
            </a:r>
            <a:endParaRPr/>
          </a:p>
        </p:txBody>
      </p:sp>
      <p:sp>
        <p:nvSpPr>
          <p:cNvPr id="138" name="Google Shape;138;p45"/>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139" name="Google Shape;139;p45"/>
          <p:cNvSpPr txBox="1"/>
          <p:nvPr/>
        </p:nvSpPr>
        <p:spPr>
          <a:xfrm>
            <a:off x="4692850" y="4648739"/>
            <a:ext cx="3034145"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800" u="none" cap="none" strike="noStrike">
                <a:solidFill>
                  <a:schemeClr val="lt1"/>
                </a:solidFill>
                <a:latin typeface="Arial"/>
                <a:ea typeface="Arial"/>
                <a:cs typeface="Arial"/>
                <a:sym typeface="Arial"/>
              </a:rPr>
              <a:t>Physical Database Design</a:t>
            </a:r>
            <a:endParaRPr/>
          </a:p>
        </p:txBody>
      </p:sp>
      <p:sp>
        <p:nvSpPr>
          <p:cNvPr id="140" name="Google Shape;140;p45"/>
          <p:cNvSpPr txBox="1"/>
          <p:nvPr/>
        </p:nvSpPr>
        <p:spPr>
          <a:xfrm>
            <a:off x="2278853" y="715792"/>
            <a:ext cx="5814820" cy="3873817"/>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 sz="900" u="none" cap="none" strike="noStrike">
                <a:solidFill>
                  <a:schemeClr val="lt1"/>
                </a:solidFill>
                <a:latin typeface="Arial"/>
                <a:ea typeface="Arial"/>
                <a:cs typeface="Arial"/>
                <a:sym typeface="Arial"/>
              </a:rPr>
              <a:t>CREATE TABLE [Moneyball.Play](</a:t>
            </a:r>
            <a:endParaRPr b="0" i="0" sz="900" u="none" cap="none" strike="noStrike">
              <a:solidFill>
                <a:schemeClr val="lt1"/>
              </a:solidFill>
              <a:latin typeface="Calibri"/>
              <a:ea typeface="Calibri"/>
              <a:cs typeface="Calibri"/>
              <a:sym typeface="Calibri"/>
            </a:endParaRPr>
          </a:p>
          <a:p>
            <a:pPr indent="-284163" lvl="0" marL="284163" marR="0" rtl="0" algn="l">
              <a:lnSpc>
                <a:spcPct val="107000"/>
              </a:lnSpc>
              <a:spcBef>
                <a:spcPts val="0"/>
              </a:spcBef>
              <a:spcAft>
                <a:spcPts val="0"/>
              </a:spcAft>
              <a:buNone/>
            </a:pPr>
            <a:r>
              <a:rPr b="0" i="0" lang="en" sz="900" u="none" cap="none" strike="noStrike">
                <a:solidFill>
                  <a:schemeClr val="lt1"/>
                </a:solidFill>
                <a:latin typeface="Arial"/>
                <a:ea typeface="Arial"/>
                <a:cs typeface="Arial"/>
                <a:sym typeface="Arial"/>
              </a:rPr>
              <a:t>	opponentId CHAR(4) NOT NULL,</a:t>
            </a:r>
            <a:endParaRPr b="0" i="0" sz="900" u="none" cap="none" strike="noStrike">
              <a:solidFill>
                <a:schemeClr val="lt1"/>
              </a:solidFill>
              <a:latin typeface="Calibri"/>
              <a:ea typeface="Calibri"/>
              <a:cs typeface="Calibri"/>
              <a:sym typeface="Calibri"/>
            </a:endParaRPr>
          </a:p>
          <a:p>
            <a:pPr indent="-284163" lvl="0" marL="284163" marR="0" rtl="0" algn="l">
              <a:lnSpc>
                <a:spcPct val="107000"/>
              </a:lnSpc>
              <a:spcBef>
                <a:spcPts val="0"/>
              </a:spcBef>
              <a:spcAft>
                <a:spcPts val="0"/>
              </a:spcAft>
              <a:buNone/>
            </a:pPr>
            <a:r>
              <a:rPr b="0" i="0" lang="en" sz="900" u="none" cap="none" strike="noStrike">
                <a:solidFill>
                  <a:schemeClr val="lt1"/>
                </a:solidFill>
                <a:latin typeface="Arial"/>
                <a:ea typeface="Arial"/>
                <a:cs typeface="Arial"/>
                <a:sym typeface="Arial"/>
              </a:rPr>
              <a:t>	tournamentId CHAR(3) NOT NULL,</a:t>
            </a:r>
            <a:endParaRPr b="0" i="0" sz="900" u="none" cap="none" strike="noStrike">
              <a:solidFill>
                <a:schemeClr val="lt1"/>
              </a:solidFill>
              <a:latin typeface="Calibri"/>
              <a:ea typeface="Calibri"/>
              <a:cs typeface="Calibri"/>
              <a:sym typeface="Calibri"/>
            </a:endParaRPr>
          </a:p>
          <a:p>
            <a:pPr indent="-284163" lvl="0" marL="284163" marR="0" rtl="0" algn="l">
              <a:lnSpc>
                <a:spcPct val="107000"/>
              </a:lnSpc>
              <a:spcBef>
                <a:spcPts val="0"/>
              </a:spcBef>
              <a:spcAft>
                <a:spcPts val="0"/>
              </a:spcAft>
              <a:buNone/>
            </a:pPr>
            <a:r>
              <a:rPr b="0" i="0" lang="en" sz="900" u="none" cap="none" strike="noStrike">
                <a:solidFill>
                  <a:schemeClr val="lt1"/>
                </a:solidFill>
                <a:latin typeface="Arial"/>
                <a:ea typeface="Arial"/>
                <a:cs typeface="Arial"/>
                <a:sym typeface="Arial"/>
              </a:rPr>
              <a:t>	calendarYear DATE,</a:t>
            </a:r>
            <a:endParaRPr b="0" i="0" sz="900" u="none" cap="none" strike="noStrike">
              <a:solidFill>
                <a:schemeClr val="lt1"/>
              </a:solidFill>
              <a:latin typeface="Calibri"/>
              <a:ea typeface="Calibri"/>
              <a:cs typeface="Calibri"/>
              <a:sym typeface="Calibri"/>
            </a:endParaRPr>
          </a:p>
          <a:p>
            <a:pPr indent="-284163" lvl="0" marL="284163" marR="0" rtl="0" algn="l">
              <a:lnSpc>
                <a:spcPct val="107000"/>
              </a:lnSpc>
              <a:spcBef>
                <a:spcPts val="0"/>
              </a:spcBef>
              <a:spcAft>
                <a:spcPts val="0"/>
              </a:spcAft>
              <a:buNone/>
            </a:pPr>
            <a:r>
              <a:rPr b="0" i="0" lang="en" sz="900" u="none" cap="none" strike="noStrike">
                <a:solidFill>
                  <a:schemeClr val="lt1"/>
                </a:solidFill>
                <a:latin typeface="Arial"/>
                <a:ea typeface="Arial"/>
                <a:cs typeface="Arial"/>
                <a:sym typeface="Arial"/>
              </a:rPr>
              <a:t>	calendarMonth CHAR(3) NOT NULL,</a:t>
            </a:r>
            <a:endParaRPr b="0" i="0" sz="900" u="none" cap="none" strike="noStrike">
              <a:solidFill>
                <a:schemeClr val="lt1"/>
              </a:solidFill>
              <a:latin typeface="Calibri"/>
              <a:ea typeface="Calibri"/>
              <a:cs typeface="Calibri"/>
              <a:sym typeface="Calibri"/>
            </a:endParaRPr>
          </a:p>
          <a:p>
            <a:pPr indent="-284163" lvl="0" marL="284163" marR="0" rtl="0" algn="l">
              <a:lnSpc>
                <a:spcPct val="107000"/>
              </a:lnSpc>
              <a:spcBef>
                <a:spcPts val="0"/>
              </a:spcBef>
              <a:spcAft>
                <a:spcPts val="0"/>
              </a:spcAft>
              <a:buNone/>
            </a:pPr>
            <a:r>
              <a:rPr b="0" i="0" lang="en" sz="900" u="none" cap="none" strike="noStrike">
                <a:solidFill>
                  <a:schemeClr val="lt1"/>
                </a:solidFill>
                <a:latin typeface="Arial"/>
                <a:ea typeface="Arial"/>
                <a:cs typeface="Arial"/>
                <a:sym typeface="Arial"/>
              </a:rPr>
              <a:t>	venueId CHAR(5) NOT NULL,</a:t>
            </a:r>
            <a:endParaRPr b="0" i="0" sz="900" u="none" cap="none" strike="noStrike">
              <a:solidFill>
                <a:schemeClr val="lt1"/>
              </a:solidFill>
              <a:latin typeface="Calibri"/>
              <a:ea typeface="Calibri"/>
              <a:cs typeface="Calibri"/>
              <a:sym typeface="Calibri"/>
            </a:endParaRPr>
          </a:p>
          <a:p>
            <a:pPr indent="-284163" lvl="0" marL="284163" marR="0" rtl="0" algn="l">
              <a:lnSpc>
                <a:spcPct val="107000"/>
              </a:lnSpc>
              <a:spcBef>
                <a:spcPts val="0"/>
              </a:spcBef>
              <a:spcAft>
                <a:spcPts val="0"/>
              </a:spcAft>
              <a:buNone/>
            </a:pPr>
            <a:r>
              <a:rPr b="0" i="0" lang="en" sz="900" u="none" cap="none" strike="noStrike">
                <a:solidFill>
                  <a:schemeClr val="lt1"/>
                </a:solidFill>
                <a:latin typeface="Arial"/>
                <a:ea typeface="Arial"/>
                <a:cs typeface="Arial"/>
                <a:sym typeface="Arial"/>
              </a:rPr>
              <a:t>	playType VARCHAR(10),</a:t>
            </a:r>
            <a:endParaRPr b="0" i="0" sz="900" u="none" cap="none" strike="noStrike">
              <a:solidFill>
                <a:schemeClr val="lt1"/>
              </a:solidFill>
              <a:latin typeface="Calibri"/>
              <a:ea typeface="Calibri"/>
              <a:cs typeface="Calibri"/>
              <a:sym typeface="Calibri"/>
            </a:endParaRPr>
          </a:p>
          <a:p>
            <a:pPr indent="-284163" lvl="0" marL="284163" marR="0" rtl="0" algn="l">
              <a:lnSpc>
                <a:spcPct val="107000"/>
              </a:lnSpc>
              <a:spcBef>
                <a:spcPts val="0"/>
              </a:spcBef>
              <a:spcAft>
                <a:spcPts val="0"/>
              </a:spcAft>
              <a:buNone/>
            </a:pPr>
            <a:r>
              <a:rPr b="0" i="0" lang="en" sz="900" u="none" cap="none" strike="noStrike">
                <a:solidFill>
                  <a:schemeClr val="lt1"/>
                </a:solidFill>
                <a:latin typeface="Arial"/>
                <a:ea typeface="Arial"/>
                <a:cs typeface="Arial"/>
                <a:sym typeface="Arial"/>
              </a:rPr>
              <a:t>	playTerpScore INT,</a:t>
            </a:r>
            <a:endParaRPr b="0" i="0" sz="900" u="none" cap="none" strike="noStrike">
              <a:solidFill>
                <a:schemeClr val="lt1"/>
              </a:solidFill>
              <a:latin typeface="Calibri"/>
              <a:ea typeface="Calibri"/>
              <a:cs typeface="Calibri"/>
              <a:sym typeface="Calibri"/>
            </a:endParaRPr>
          </a:p>
          <a:p>
            <a:pPr indent="-284163" lvl="0" marL="284163" marR="0" rtl="0" algn="l">
              <a:lnSpc>
                <a:spcPct val="107000"/>
              </a:lnSpc>
              <a:spcBef>
                <a:spcPts val="0"/>
              </a:spcBef>
              <a:spcAft>
                <a:spcPts val="0"/>
              </a:spcAft>
              <a:buNone/>
            </a:pPr>
            <a:r>
              <a:rPr b="0" i="0" lang="en" sz="900" u="none" cap="none" strike="noStrike">
                <a:solidFill>
                  <a:schemeClr val="lt1"/>
                </a:solidFill>
                <a:latin typeface="Arial"/>
                <a:ea typeface="Arial"/>
                <a:cs typeface="Arial"/>
                <a:sym typeface="Arial"/>
              </a:rPr>
              <a:t>	playOpponentScore INT,</a:t>
            </a:r>
            <a:endParaRPr b="0" i="0" sz="900" u="none" cap="none" strike="noStrike">
              <a:solidFill>
                <a:schemeClr val="lt1"/>
              </a:solidFill>
              <a:latin typeface="Calibri"/>
              <a:ea typeface="Calibri"/>
              <a:cs typeface="Calibri"/>
              <a:sym typeface="Calibri"/>
            </a:endParaRPr>
          </a:p>
          <a:p>
            <a:pPr indent="-284163" lvl="0" marL="284163" marR="0" rtl="0" algn="l">
              <a:lnSpc>
                <a:spcPct val="107000"/>
              </a:lnSpc>
              <a:spcBef>
                <a:spcPts val="0"/>
              </a:spcBef>
              <a:spcAft>
                <a:spcPts val="0"/>
              </a:spcAft>
              <a:buNone/>
            </a:pPr>
            <a:r>
              <a:rPr b="0" i="0" lang="en" sz="900" u="none" cap="none" strike="noStrike">
                <a:solidFill>
                  <a:schemeClr val="lt1"/>
                </a:solidFill>
                <a:latin typeface="Arial"/>
                <a:ea typeface="Arial"/>
                <a:cs typeface="Arial"/>
                <a:sym typeface="Arial"/>
              </a:rPr>
              <a:t>	playDate INT NOT NULL,</a:t>
            </a:r>
            <a:endParaRPr b="0" i="0" sz="900" u="none" cap="none" strike="noStrike">
              <a:solidFill>
                <a:schemeClr val="lt1"/>
              </a:solidFill>
              <a:latin typeface="Calibri"/>
              <a:ea typeface="Calibri"/>
              <a:cs typeface="Calibri"/>
              <a:sym typeface="Calibri"/>
            </a:endParaRPr>
          </a:p>
          <a:p>
            <a:pPr indent="-284163" lvl="0" marL="284163" marR="0" rtl="0" algn="l">
              <a:lnSpc>
                <a:spcPct val="107000"/>
              </a:lnSpc>
              <a:spcBef>
                <a:spcPts val="0"/>
              </a:spcBef>
              <a:spcAft>
                <a:spcPts val="0"/>
              </a:spcAft>
              <a:buNone/>
            </a:pPr>
            <a:r>
              <a:rPr b="0" i="0" lang="en" sz="900" u="none" cap="none" strike="noStrike">
                <a:solidFill>
                  <a:schemeClr val="lt1"/>
                </a:solidFill>
                <a:latin typeface="Arial"/>
                <a:ea typeface="Arial"/>
                <a:cs typeface="Arial"/>
                <a:sym typeface="Arial"/>
              </a:rPr>
              <a:t>	playTime CHAR(8),</a:t>
            </a:r>
            <a:endParaRPr b="0" i="0" sz="900" u="none" cap="none" strike="noStrike">
              <a:solidFill>
                <a:schemeClr val="lt1"/>
              </a:solidFill>
              <a:latin typeface="Calibri"/>
              <a:ea typeface="Calibri"/>
              <a:cs typeface="Calibri"/>
              <a:sym typeface="Calibri"/>
            </a:endParaRPr>
          </a:p>
          <a:p>
            <a:pPr indent="-284163" lvl="0" marL="284163" marR="0" rtl="0" algn="l">
              <a:lnSpc>
                <a:spcPct val="107000"/>
              </a:lnSpc>
              <a:spcBef>
                <a:spcPts val="0"/>
              </a:spcBef>
              <a:spcAft>
                <a:spcPts val="0"/>
              </a:spcAft>
              <a:buNone/>
            </a:pPr>
            <a:r>
              <a:rPr b="0" i="0" lang="en" sz="900" u="none" cap="none" strike="noStrike">
                <a:solidFill>
                  <a:schemeClr val="lt1"/>
                </a:solidFill>
                <a:latin typeface="Arial"/>
                <a:ea typeface="Arial"/>
                <a:cs typeface="Arial"/>
                <a:sym typeface="Arial"/>
              </a:rPr>
              <a:t>	CONSTRAINT pk_Play_calendarYear_calendarMonth_playDate_playTime PRIMARY KEY (calendarYear, calendarMonth, playDate, playTime),</a:t>
            </a:r>
            <a:endParaRPr b="0" i="0" sz="900" u="none" cap="none" strike="noStrike">
              <a:solidFill>
                <a:schemeClr val="lt1"/>
              </a:solidFill>
              <a:latin typeface="Calibri"/>
              <a:ea typeface="Calibri"/>
              <a:cs typeface="Calibri"/>
              <a:sym typeface="Calibri"/>
            </a:endParaRPr>
          </a:p>
          <a:p>
            <a:pPr indent="-284163" lvl="0" marL="284163" marR="0" rtl="0" algn="l">
              <a:lnSpc>
                <a:spcPct val="107000"/>
              </a:lnSpc>
              <a:spcBef>
                <a:spcPts val="0"/>
              </a:spcBef>
              <a:spcAft>
                <a:spcPts val="0"/>
              </a:spcAft>
              <a:buNone/>
            </a:pPr>
            <a:r>
              <a:rPr b="0" i="0" lang="en" sz="900" u="none" cap="none" strike="noStrike">
                <a:solidFill>
                  <a:schemeClr val="lt1"/>
                </a:solidFill>
                <a:latin typeface="Arial"/>
                <a:ea typeface="Arial"/>
                <a:cs typeface="Arial"/>
                <a:sym typeface="Arial"/>
              </a:rPr>
              <a:t>	CONSTRAINT fk_Play_opponentId FOREIGN KEY (opponentId)</a:t>
            </a:r>
            <a:endParaRPr b="0" i="0" sz="900" u="none" cap="none" strike="noStrike">
              <a:solidFill>
                <a:schemeClr val="lt1"/>
              </a:solidFill>
              <a:latin typeface="Calibri"/>
              <a:ea typeface="Calibri"/>
              <a:cs typeface="Calibri"/>
              <a:sym typeface="Calibri"/>
            </a:endParaRPr>
          </a:p>
          <a:p>
            <a:pPr indent="-284163" lvl="0" marL="284163" marR="0" rtl="0" algn="l">
              <a:lnSpc>
                <a:spcPct val="107000"/>
              </a:lnSpc>
              <a:spcBef>
                <a:spcPts val="0"/>
              </a:spcBef>
              <a:spcAft>
                <a:spcPts val="0"/>
              </a:spcAft>
              <a:buNone/>
            </a:pPr>
            <a:r>
              <a:rPr b="0" i="0" lang="en" sz="900" u="none" cap="none" strike="noStrike">
                <a:solidFill>
                  <a:schemeClr val="lt1"/>
                </a:solidFill>
                <a:latin typeface="Arial"/>
                <a:ea typeface="Arial"/>
                <a:cs typeface="Arial"/>
                <a:sym typeface="Arial"/>
              </a:rPr>
              <a:t>		REFERENCES [Moneyball.Opponent](opponentId)</a:t>
            </a:r>
            <a:endParaRPr b="0" i="0" sz="900" u="none" cap="none" strike="noStrike">
              <a:solidFill>
                <a:schemeClr val="lt1"/>
              </a:solidFill>
              <a:latin typeface="Calibri"/>
              <a:ea typeface="Calibri"/>
              <a:cs typeface="Calibri"/>
              <a:sym typeface="Calibri"/>
            </a:endParaRPr>
          </a:p>
          <a:p>
            <a:pPr indent="-284163" lvl="0" marL="284163" marR="0" rtl="0" algn="l">
              <a:lnSpc>
                <a:spcPct val="107000"/>
              </a:lnSpc>
              <a:spcBef>
                <a:spcPts val="0"/>
              </a:spcBef>
              <a:spcAft>
                <a:spcPts val="0"/>
              </a:spcAft>
              <a:buNone/>
            </a:pPr>
            <a:r>
              <a:rPr b="0" i="0" lang="en" sz="900" u="none" cap="none" strike="noStrike">
                <a:solidFill>
                  <a:schemeClr val="lt1"/>
                </a:solidFill>
                <a:latin typeface="Arial"/>
                <a:ea typeface="Arial"/>
                <a:cs typeface="Arial"/>
                <a:sym typeface="Arial"/>
              </a:rPr>
              <a:t>		ON DELETE NO ACTION ON UPDATE CASCADE,</a:t>
            </a:r>
            <a:endParaRPr b="0" i="0" sz="900" u="none" cap="none" strike="noStrike">
              <a:solidFill>
                <a:schemeClr val="lt1"/>
              </a:solidFill>
              <a:latin typeface="Calibri"/>
              <a:ea typeface="Calibri"/>
              <a:cs typeface="Calibri"/>
              <a:sym typeface="Calibri"/>
            </a:endParaRPr>
          </a:p>
          <a:p>
            <a:pPr indent="-284163" lvl="0" marL="284163" marR="0" rtl="0" algn="l">
              <a:lnSpc>
                <a:spcPct val="107000"/>
              </a:lnSpc>
              <a:spcBef>
                <a:spcPts val="0"/>
              </a:spcBef>
              <a:spcAft>
                <a:spcPts val="0"/>
              </a:spcAft>
              <a:buNone/>
            </a:pPr>
            <a:r>
              <a:rPr b="0" i="0" lang="en" sz="900" u="none" cap="none" strike="noStrike">
                <a:solidFill>
                  <a:schemeClr val="lt1"/>
                </a:solidFill>
                <a:latin typeface="Arial"/>
                <a:ea typeface="Arial"/>
                <a:cs typeface="Arial"/>
                <a:sym typeface="Arial"/>
              </a:rPr>
              <a:t>	CONSTRAINT fk_Play_tournamentId FOREIGN KEY (tournamentId)</a:t>
            </a:r>
            <a:endParaRPr b="0" i="0" sz="900" u="none" cap="none" strike="noStrike">
              <a:solidFill>
                <a:schemeClr val="lt1"/>
              </a:solidFill>
              <a:latin typeface="Calibri"/>
              <a:ea typeface="Calibri"/>
              <a:cs typeface="Calibri"/>
              <a:sym typeface="Calibri"/>
            </a:endParaRPr>
          </a:p>
          <a:p>
            <a:pPr indent="-284163" lvl="0" marL="284163" marR="0" rtl="0" algn="l">
              <a:lnSpc>
                <a:spcPct val="107000"/>
              </a:lnSpc>
              <a:spcBef>
                <a:spcPts val="0"/>
              </a:spcBef>
              <a:spcAft>
                <a:spcPts val="0"/>
              </a:spcAft>
              <a:buNone/>
            </a:pPr>
            <a:r>
              <a:rPr b="0" i="0" lang="en" sz="900" u="none" cap="none" strike="noStrike">
                <a:solidFill>
                  <a:schemeClr val="lt1"/>
                </a:solidFill>
                <a:latin typeface="Arial"/>
                <a:ea typeface="Arial"/>
                <a:cs typeface="Arial"/>
                <a:sym typeface="Arial"/>
              </a:rPr>
              <a:t>		REFERENCES [Moneyball.Tournament](tournamentId)</a:t>
            </a:r>
            <a:endParaRPr b="0" i="0" sz="900" u="none" cap="none" strike="noStrike">
              <a:solidFill>
                <a:schemeClr val="lt1"/>
              </a:solidFill>
              <a:latin typeface="Calibri"/>
              <a:ea typeface="Calibri"/>
              <a:cs typeface="Calibri"/>
              <a:sym typeface="Calibri"/>
            </a:endParaRPr>
          </a:p>
          <a:p>
            <a:pPr indent="-284163" lvl="0" marL="284163" marR="0" rtl="0" algn="l">
              <a:lnSpc>
                <a:spcPct val="107000"/>
              </a:lnSpc>
              <a:spcBef>
                <a:spcPts val="0"/>
              </a:spcBef>
              <a:spcAft>
                <a:spcPts val="0"/>
              </a:spcAft>
              <a:buNone/>
            </a:pPr>
            <a:r>
              <a:rPr b="0" i="0" lang="en" sz="900" u="none" cap="none" strike="noStrike">
                <a:solidFill>
                  <a:schemeClr val="lt1"/>
                </a:solidFill>
                <a:latin typeface="Arial"/>
                <a:ea typeface="Arial"/>
                <a:cs typeface="Arial"/>
                <a:sym typeface="Arial"/>
              </a:rPr>
              <a:t>		ON DELETE NO ACTION ON UPDATE CASCADE,</a:t>
            </a:r>
            <a:endParaRPr b="0" i="0" sz="900" u="none" cap="none" strike="noStrike">
              <a:solidFill>
                <a:schemeClr val="lt1"/>
              </a:solidFill>
              <a:latin typeface="Calibri"/>
              <a:ea typeface="Calibri"/>
              <a:cs typeface="Calibri"/>
              <a:sym typeface="Calibri"/>
            </a:endParaRPr>
          </a:p>
          <a:p>
            <a:pPr indent="-284163" lvl="0" marL="284163" marR="0" rtl="0" algn="l">
              <a:lnSpc>
                <a:spcPct val="107000"/>
              </a:lnSpc>
              <a:spcBef>
                <a:spcPts val="0"/>
              </a:spcBef>
              <a:spcAft>
                <a:spcPts val="0"/>
              </a:spcAft>
              <a:buNone/>
            </a:pPr>
            <a:r>
              <a:rPr b="0" i="0" lang="en" sz="900" u="none" cap="none" strike="noStrike">
                <a:solidFill>
                  <a:schemeClr val="lt1"/>
                </a:solidFill>
                <a:latin typeface="Arial"/>
                <a:ea typeface="Arial"/>
                <a:cs typeface="Arial"/>
                <a:sym typeface="Arial"/>
              </a:rPr>
              <a:t>	CONSTRAINT fk_Play_calendarYear_calendarMonth FOREIGN KEY (calendarYear, calendarMonth)</a:t>
            </a:r>
            <a:endParaRPr b="0" i="0" sz="900" u="none" cap="none" strike="noStrike">
              <a:solidFill>
                <a:schemeClr val="lt1"/>
              </a:solidFill>
              <a:latin typeface="Calibri"/>
              <a:ea typeface="Calibri"/>
              <a:cs typeface="Calibri"/>
              <a:sym typeface="Calibri"/>
            </a:endParaRPr>
          </a:p>
          <a:p>
            <a:pPr indent="-284163" lvl="0" marL="284163" marR="0" rtl="0" algn="l">
              <a:lnSpc>
                <a:spcPct val="107000"/>
              </a:lnSpc>
              <a:spcBef>
                <a:spcPts val="0"/>
              </a:spcBef>
              <a:spcAft>
                <a:spcPts val="0"/>
              </a:spcAft>
              <a:buNone/>
            </a:pPr>
            <a:r>
              <a:rPr b="0" i="0" lang="en" sz="900" u="none" cap="none" strike="noStrike">
                <a:solidFill>
                  <a:schemeClr val="lt1"/>
                </a:solidFill>
                <a:latin typeface="Arial"/>
                <a:ea typeface="Arial"/>
                <a:cs typeface="Arial"/>
                <a:sym typeface="Arial"/>
              </a:rPr>
              <a:t>		REFERENCES [Moneyball.calendar](calendarYear, calendarMonth)</a:t>
            </a:r>
            <a:endParaRPr b="0" i="0" sz="900" u="none" cap="none" strike="noStrike">
              <a:solidFill>
                <a:schemeClr val="lt1"/>
              </a:solidFill>
              <a:latin typeface="Calibri"/>
              <a:ea typeface="Calibri"/>
              <a:cs typeface="Calibri"/>
              <a:sym typeface="Calibri"/>
            </a:endParaRPr>
          </a:p>
          <a:p>
            <a:pPr indent="-284163" lvl="0" marL="284163" marR="0" rtl="0" algn="l">
              <a:lnSpc>
                <a:spcPct val="107000"/>
              </a:lnSpc>
              <a:spcBef>
                <a:spcPts val="0"/>
              </a:spcBef>
              <a:spcAft>
                <a:spcPts val="0"/>
              </a:spcAft>
              <a:buNone/>
            </a:pPr>
            <a:r>
              <a:rPr b="0" i="0" lang="en" sz="900" u="none" cap="none" strike="noStrike">
                <a:solidFill>
                  <a:schemeClr val="lt1"/>
                </a:solidFill>
                <a:latin typeface="Arial"/>
                <a:ea typeface="Arial"/>
                <a:cs typeface="Arial"/>
                <a:sym typeface="Arial"/>
              </a:rPr>
              <a:t>		ON DELETE NO ACTION ON UPDATE CASCADE,</a:t>
            </a:r>
            <a:endParaRPr b="0" i="0" sz="900" u="none" cap="none" strike="noStrike">
              <a:solidFill>
                <a:schemeClr val="lt1"/>
              </a:solidFill>
              <a:latin typeface="Calibri"/>
              <a:ea typeface="Calibri"/>
              <a:cs typeface="Calibri"/>
              <a:sym typeface="Calibri"/>
            </a:endParaRPr>
          </a:p>
          <a:p>
            <a:pPr indent="-284163" lvl="0" marL="284163" marR="0" rtl="0" algn="l">
              <a:lnSpc>
                <a:spcPct val="107000"/>
              </a:lnSpc>
              <a:spcBef>
                <a:spcPts val="0"/>
              </a:spcBef>
              <a:spcAft>
                <a:spcPts val="0"/>
              </a:spcAft>
              <a:buNone/>
            </a:pPr>
            <a:r>
              <a:rPr b="0" i="0" lang="en" sz="900" u="none" cap="none" strike="noStrike">
                <a:solidFill>
                  <a:schemeClr val="lt1"/>
                </a:solidFill>
                <a:latin typeface="Arial"/>
                <a:ea typeface="Arial"/>
                <a:cs typeface="Arial"/>
                <a:sym typeface="Arial"/>
              </a:rPr>
              <a:t>	CONSTRAINT fk_Play_venueId FOREIGN KEY (venueId)</a:t>
            </a:r>
            <a:endParaRPr b="0" i="0" sz="900" u="none" cap="none" strike="noStrike">
              <a:solidFill>
                <a:schemeClr val="lt1"/>
              </a:solidFill>
              <a:latin typeface="Calibri"/>
              <a:ea typeface="Calibri"/>
              <a:cs typeface="Calibri"/>
              <a:sym typeface="Calibri"/>
            </a:endParaRPr>
          </a:p>
          <a:p>
            <a:pPr indent="-284163" lvl="0" marL="284163" marR="0" rtl="0" algn="l">
              <a:lnSpc>
                <a:spcPct val="107000"/>
              </a:lnSpc>
              <a:spcBef>
                <a:spcPts val="0"/>
              </a:spcBef>
              <a:spcAft>
                <a:spcPts val="0"/>
              </a:spcAft>
              <a:buNone/>
            </a:pPr>
            <a:r>
              <a:rPr b="0" i="0" lang="en" sz="900" u="none" cap="none" strike="noStrike">
                <a:solidFill>
                  <a:schemeClr val="lt1"/>
                </a:solidFill>
                <a:latin typeface="Arial"/>
                <a:ea typeface="Arial"/>
                <a:cs typeface="Arial"/>
                <a:sym typeface="Arial"/>
              </a:rPr>
              <a:t>		REFERENCES [Moneyball.Venue](venueId)</a:t>
            </a:r>
            <a:endParaRPr b="0" i="0" sz="900" u="none" cap="none" strike="noStrike">
              <a:solidFill>
                <a:schemeClr val="lt1"/>
              </a:solidFill>
              <a:latin typeface="Calibri"/>
              <a:ea typeface="Calibri"/>
              <a:cs typeface="Calibri"/>
              <a:sym typeface="Calibri"/>
            </a:endParaRPr>
          </a:p>
          <a:p>
            <a:pPr indent="-284163" lvl="0" marL="284163" marR="0" rtl="0" algn="l">
              <a:lnSpc>
                <a:spcPct val="107000"/>
              </a:lnSpc>
              <a:spcBef>
                <a:spcPts val="0"/>
              </a:spcBef>
              <a:spcAft>
                <a:spcPts val="0"/>
              </a:spcAft>
              <a:buNone/>
            </a:pPr>
            <a:r>
              <a:rPr b="0" i="0" lang="en" sz="900" u="none" cap="none" strike="noStrike">
                <a:solidFill>
                  <a:schemeClr val="lt1"/>
                </a:solidFill>
                <a:latin typeface="Arial"/>
                <a:ea typeface="Arial"/>
                <a:cs typeface="Arial"/>
                <a:sym typeface="Arial"/>
              </a:rPr>
              <a:t>		ON DELETE NO ACTION ON UPDATE CASCADE</a:t>
            </a:r>
            <a:r>
              <a:rPr b="0" i="0" lang="en" sz="800" u="none" cap="none" strike="noStrike">
                <a:solidFill>
                  <a:schemeClr val="lt1"/>
                </a:solidFill>
                <a:latin typeface="Arial"/>
                <a:ea typeface="Arial"/>
                <a:cs typeface="Arial"/>
                <a:sym typeface="Arial"/>
              </a:rPr>
              <a:t>);</a:t>
            </a:r>
            <a:endParaRPr b="0" i="0" sz="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600" u="none" cap="none" strike="noStrike">
              <a:solidFill>
                <a:schemeClr val="lt1"/>
              </a:solidFill>
              <a:latin typeface="Arial"/>
              <a:ea typeface="Arial"/>
              <a:cs typeface="Arial"/>
              <a:sym typeface="Arial"/>
            </a:endParaRPr>
          </a:p>
        </p:txBody>
      </p:sp>
      <p:sp>
        <p:nvSpPr>
          <p:cNvPr id="141" name="Google Shape;141;p45"/>
          <p:cNvSpPr txBox="1"/>
          <p:nvPr/>
        </p:nvSpPr>
        <p:spPr>
          <a:xfrm>
            <a:off x="714372" y="715792"/>
            <a:ext cx="156448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 sz="1400" u="none" cap="none" strike="noStrike">
                <a:solidFill>
                  <a:schemeClr val="lt1"/>
                </a:solidFill>
                <a:latin typeface="Arial"/>
                <a:ea typeface="Arial"/>
                <a:cs typeface="Arial"/>
                <a:sym typeface="Arial"/>
              </a:rPr>
              <a:t>Play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46"/>
          <p:cNvSpPr txBox="1"/>
          <p:nvPr>
            <p:ph idx="4294967295"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147" name="Google Shape;147;p46"/>
          <p:cNvSpPr txBox="1"/>
          <p:nvPr>
            <p:ph type="ctrTitle"/>
          </p:nvPr>
        </p:nvSpPr>
        <p:spPr>
          <a:xfrm>
            <a:off x="3657600" y="630000"/>
            <a:ext cx="4994700" cy="19110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700"/>
              <a:buNone/>
            </a:pPr>
            <a:r>
              <a:rPr lang="en"/>
              <a:t>Transaction 1</a:t>
            </a:r>
            <a:endParaRPr/>
          </a:p>
        </p:txBody>
      </p:sp>
      <p:sp>
        <p:nvSpPr>
          <p:cNvPr id="148" name="Google Shape;148;p46"/>
          <p:cNvSpPr txBox="1"/>
          <p:nvPr>
            <p:ph idx="1" type="subTitle"/>
          </p:nvPr>
        </p:nvSpPr>
        <p:spPr>
          <a:xfrm>
            <a:off x="3657600" y="2669950"/>
            <a:ext cx="5379522" cy="84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2400"/>
              <a:buFont typeface="Arial"/>
              <a:buNone/>
            </a:pPr>
            <a:r>
              <a:rPr b="0" i="0" lang="en" sz="2400" u="none" cap="none" strike="noStrike">
                <a:solidFill>
                  <a:schemeClr val="lt1"/>
                </a:solidFill>
                <a:latin typeface="Arial"/>
                <a:ea typeface="Arial"/>
                <a:cs typeface="Arial"/>
                <a:sym typeface="Arial"/>
              </a:rPr>
              <a:t>What is the ratio of game wins based on home, away, and neutral sites?</a:t>
            </a:r>
            <a:r>
              <a:rPr b="0" i="0" lang="en" sz="800" u="none" cap="none" strike="noStrike">
                <a:solidFill>
                  <a:schemeClr val="lt1"/>
                </a:solidFill>
                <a:latin typeface="Arial"/>
                <a:ea typeface="Arial"/>
                <a:cs typeface="Arial"/>
                <a:sym typeface="Arial"/>
              </a:rPr>
              <a:t> </a:t>
            </a:r>
            <a:endParaRPr b="0" i="0" sz="48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Fearlessly Forward / LIGHT">
  <a:themeElements>
    <a:clrScheme name="Simple Light">
      <a:dk1>
        <a:srgbClr val="000000"/>
      </a:dk1>
      <a:lt1>
        <a:srgbClr val="FFFFFF"/>
      </a:lt1>
      <a:dk2>
        <a:srgbClr val="636363"/>
      </a:dk2>
      <a:lt2>
        <a:srgbClr val="E6E6E6"/>
      </a:lt2>
      <a:accent1>
        <a:srgbClr val="E21833"/>
      </a:accent1>
      <a:accent2>
        <a:srgbClr val="A41124"/>
      </a:accent2>
      <a:accent3>
        <a:srgbClr val="820E1D"/>
      </a:accent3>
      <a:accent4>
        <a:srgbClr val="FFD200"/>
      </a:accent4>
      <a:accent5>
        <a:srgbClr val="CBA700"/>
      </a:accent5>
      <a:accent6>
        <a:srgbClr val="715D00"/>
      </a:accent6>
      <a:hlink>
        <a:srgbClr val="E218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